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2"/>
  </p:notesMasterIdLst>
  <p:sldIdLst>
    <p:sldId id="256" r:id="rId2"/>
    <p:sldId id="257" r:id="rId3"/>
    <p:sldId id="259" r:id="rId4"/>
    <p:sldId id="260" r:id="rId5"/>
    <p:sldId id="261" r:id="rId6"/>
    <p:sldId id="262" r:id="rId7"/>
    <p:sldId id="265" r:id="rId8"/>
    <p:sldId id="263" r:id="rId9"/>
    <p:sldId id="270" r:id="rId10"/>
    <p:sldId id="264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9" r:id="rId23"/>
    <p:sldId id="278" r:id="rId24"/>
    <p:sldId id="280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81" r:id="rId33"/>
    <p:sldId id="282" r:id="rId34"/>
    <p:sldId id="283" r:id="rId35"/>
    <p:sldId id="284" r:id="rId36"/>
    <p:sldId id="292" r:id="rId37"/>
    <p:sldId id="293" r:id="rId38"/>
    <p:sldId id="295" r:id="rId39"/>
    <p:sldId id="294" r:id="rId40"/>
    <p:sldId id="297" r:id="rId41"/>
    <p:sldId id="299" r:id="rId42"/>
    <p:sldId id="296" r:id="rId43"/>
    <p:sldId id="298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1" r:id="rId52"/>
    <p:sldId id="300" r:id="rId53"/>
    <p:sldId id="301" r:id="rId54"/>
    <p:sldId id="302" r:id="rId55"/>
    <p:sldId id="303" r:id="rId56"/>
    <p:sldId id="312" r:id="rId57"/>
    <p:sldId id="319" r:id="rId58"/>
    <p:sldId id="315" r:id="rId59"/>
    <p:sldId id="322" r:id="rId60"/>
    <p:sldId id="313" r:id="rId61"/>
    <p:sldId id="316" r:id="rId62"/>
    <p:sldId id="317" r:id="rId63"/>
    <p:sldId id="318" r:id="rId64"/>
    <p:sldId id="320" r:id="rId65"/>
    <p:sldId id="321" r:id="rId66"/>
    <p:sldId id="323" r:id="rId67"/>
    <p:sldId id="327" r:id="rId68"/>
    <p:sldId id="324" r:id="rId69"/>
    <p:sldId id="325" r:id="rId70"/>
    <p:sldId id="326" r:id="rId71"/>
    <p:sldId id="328" r:id="rId72"/>
    <p:sldId id="329" r:id="rId73"/>
    <p:sldId id="330" r:id="rId74"/>
    <p:sldId id="331" r:id="rId75"/>
    <p:sldId id="332" r:id="rId76"/>
    <p:sldId id="333" r:id="rId77"/>
    <p:sldId id="334" r:id="rId78"/>
    <p:sldId id="335" r:id="rId79"/>
    <p:sldId id="336" r:id="rId80"/>
    <p:sldId id="337" r:id="rId81"/>
    <p:sldId id="338" r:id="rId82"/>
    <p:sldId id="339" r:id="rId83"/>
    <p:sldId id="340" r:id="rId84"/>
    <p:sldId id="341" r:id="rId85"/>
    <p:sldId id="342" r:id="rId86"/>
    <p:sldId id="343" r:id="rId87"/>
    <p:sldId id="344" r:id="rId88"/>
    <p:sldId id="345" r:id="rId89"/>
    <p:sldId id="346" r:id="rId90"/>
    <p:sldId id="347" r:id="rId91"/>
    <p:sldId id="348" r:id="rId92"/>
    <p:sldId id="349" r:id="rId93"/>
    <p:sldId id="350" r:id="rId94"/>
    <p:sldId id="351" r:id="rId95"/>
    <p:sldId id="352" r:id="rId96"/>
    <p:sldId id="353" r:id="rId97"/>
    <p:sldId id="354" r:id="rId98"/>
    <p:sldId id="355" r:id="rId99"/>
    <p:sldId id="356" r:id="rId100"/>
    <p:sldId id="357" r:id="rId101"/>
    <p:sldId id="358" r:id="rId102"/>
    <p:sldId id="362" r:id="rId103"/>
    <p:sldId id="363" r:id="rId104"/>
    <p:sldId id="365" r:id="rId105"/>
    <p:sldId id="366" r:id="rId106"/>
    <p:sldId id="367" r:id="rId107"/>
    <p:sldId id="359" r:id="rId108"/>
    <p:sldId id="360" r:id="rId109"/>
    <p:sldId id="361" r:id="rId110"/>
    <p:sldId id="364" r:id="rId111"/>
    <p:sldId id="368" r:id="rId112"/>
    <p:sldId id="369" r:id="rId113"/>
    <p:sldId id="370" r:id="rId114"/>
    <p:sldId id="371" r:id="rId115"/>
    <p:sldId id="373" r:id="rId116"/>
    <p:sldId id="374" r:id="rId117"/>
    <p:sldId id="375" r:id="rId118"/>
    <p:sldId id="376" r:id="rId119"/>
    <p:sldId id="377" r:id="rId120"/>
    <p:sldId id="378" r:id="rId121"/>
    <p:sldId id="379" r:id="rId122"/>
    <p:sldId id="372" r:id="rId123"/>
    <p:sldId id="380" r:id="rId124"/>
    <p:sldId id="381" r:id="rId125"/>
    <p:sldId id="382" r:id="rId126"/>
    <p:sldId id="383" r:id="rId127"/>
    <p:sldId id="387" r:id="rId128"/>
    <p:sldId id="384" r:id="rId129"/>
    <p:sldId id="385" r:id="rId130"/>
    <p:sldId id="386" r:id="rId131"/>
    <p:sldId id="391" r:id="rId132"/>
    <p:sldId id="392" r:id="rId133"/>
    <p:sldId id="390" r:id="rId134"/>
    <p:sldId id="393" r:id="rId135"/>
    <p:sldId id="394" r:id="rId136"/>
    <p:sldId id="395" r:id="rId137"/>
    <p:sldId id="388" r:id="rId138"/>
    <p:sldId id="389" r:id="rId139"/>
    <p:sldId id="396" r:id="rId140"/>
    <p:sldId id="402" r:id="rId141"/>
    <p:sldId id="403" r:id="rId142"/>
    <p:sldId id="404" r:id="rId143"/>
    <p:sldId id="406" r:id="rId144"/>
    <p:sldId id="397" r:id="rId145"/>
    <p:sldId id="398" r:id="rId146"/>
    <p:sldId id="399" r:id="rId147"/>
    <p:sldId id="400" r:id="rId148"/>
    <p:sldId id="401" r:id="rId149"/>
    <p:sldId id="405" r:id="rId150"/>
    <p:sldId id="407" r:id="rId151"/>
    <p:sldId id="409" r:id="rId152"/>
    <p:sldId id="410" r:id="rId153"/>
    <p:sldId id="411" r:id="rId154"/>
    <p:sldId id="408" r:id="rId155"/>
    <p:sldId id="414" r:id="rId156"/>
    <p:sldId id="413" r:id="rId157"/>
    <p:sldId id="415" r:id="rId158"/>
    <p:sldId id="416" r:id="rId159"/>
    <p:sldId id="417" r:id="rId160"/>
    <p:sldId id="412" r:id="rId161"/>
    <p:sldId id="420" r:id="rId162"/>
    <p:sldId id="421" r:id="rId163"/>
    <p:sldId id="422" r:id="rId164"/>
    <p:sldId id="423" r:id="rId165"/>
    <p:sldId id="424" r:id="rId166"/>
    <p:sldId id="418" r:id="rId167"/>
    <p:sldId id="419" r:id="rId168"/>
    <p:sldId id="425" r:id="rId169"/>
    <p:sldId id="426" r:id="rId170"/>
    <p:sldId id="428" r:id="rId171"/>
    <p:sldId id="429" r:id="rId172"/>
    <p:sldId id="430" r:id="rId173"/>
    <p:sldId id="431" r:id="rId174"/>
    <p:sldId id="432" r:id="rId175"/>
    <p:sldId id="433" r:id="rId176"/>
    <p:sldId id="434" r:id="rId177"/>
    <p:sldId id="435" r:id="rId178"/>
    <p:sldId id="436" r:id="rId179"/>
    <p:sldId id="437" r:id="rId180"/>
    <p:sldId id="438" r:id="rId181"/>
    <p:sldId id="439" r:id="rId182"/>
    <p:sldId id="440" r:id="rId183"/>
    <p:sldId id="441" r:id="rId184"/>
    <p:sldId id="442" r:id="rId185"/>
    <p:sldId id="443" r:id="rId186"/>
    <p:sldId id="427" r:id="rId187"/>
    <p:sldId id="445" r:id="rId188"/>
    <p:sldId id="446" r:id="rId189"/>
    <p:sldId id="447" r:id="rId190"/>
    <p:sldId id="448" r:id="rId191"/>
    <p:sldId id="449" r:id="rId192"/>
    <p:sldId id="450" r:id="rId193"/>
    <p:sldId id="444" r:id="rId194"/>
    <p:sldId id="451" r:id="rId195"/>
    <p:sldId id="452" r:id="rId196"/>
    <p:sldId id="453" r:id="rId197"/>
    <p:sldId id="454" r:id="rId198"/>
    <p:sldId id="455" r:id="rId199"/>
    <p:sldId id="456" r:id="rId200"/>
    <p:sldId id="457" r:id="rId201"/>
    <p:sldId id="458" r:id="rId202"/>
    <p:sldId id="460" r:id="rId203"/>
    <p:sldId id="463" r:id="rId204"/>
    <p:sldId id="461" r:id="rId205"/>
    <p:sldId id="462" r:id="rId206"/>
    <p:sldId id="464" r:id="rId207"/>
    <p:sldId id="465" r:id="rId208"/>
    <p:sldId id="466" r:id="rId209"/>
    <p:sldId id="467" r:id="rId210"/>
    <p:sldId id="468" r:id="rId211"/>
    <p:sldId id="469" r:id="rId212"/>
    <p:sldId id="470" r:id="rId213"/>
    <p:sldId id="459" r:id="rId214"/>
    <p:sldId id="472" r:id="rId215"/>
    <p:sldId id="473" r:id="rId216"/>
    <p:sldId id="474" r:id="rId217"/>
    <p:sldId id="475" r:id="rId218"/>
    <p:sldId id="471" r:id="rId219"/>
    <p:sldId id="476" r:id="rId220"/>
    <p:sldId id="477" r:id="rId221"/>
    <p:sldId id="478" r:id="rId222"/>
    <p:sldId id="479" r:id="rId223"/>
    <p:sldId id="480" r:id="rId224"/>
    <p:sldId id="482" r:id="rId225"/>
    <p:sldId id="496" r:id="rId226"/>
    <p:sldId id="498" r:id="rId227"/>
    <p:sldId id="499" r:id="rId228"/>
    <p:sldId id="500" r:id="rId229"/>
    <p:sldId id="501" r:id="rId230"/>
    <p:sldId id="502" r:id="rId231"/>
    <p:sldId id="503" r:id="rId232"/>
    <p:sldId id="504" r:id="rId233"/>
    <p:sldId id="488" r:id="rId234"/>
    <p:sldId id="489" r:id="rId235"/>
    <p:sldId id="505" r:id="rId236"/>
    <p:sldId id="495" r:id="rId237"/>
    <p:sldId id="490" r:id="rId238"/>
    <p:sldId id="491" r:id="rId239"/>
    <p:sldId id="493" r:id="rId240"/>
    <p:sldId id="494" r:id="rId241"/>
    <p:sldId id="481" r:id="rId242"/>
    <p:sldId id="508" r:id="rId243"/>
    <p:sldId id="507" r:id="rId244"/>
    <p:sldId id="509" r:id="rId245"/>
    <p:sldId id="510" r:id="rId246"/>
    <p:sldId id="511" r:id="rId247"/>
    <p:sldId id="506" r:id="rId248"/>
    <p:sldId id="512" r:id="rId249"/>
    <p:sldId id="513" r:id="rId250"/>
    <p:sldId id="514" r:id="rId251"/>
    <p:sldId id="515" r:id="rId252"/>
    <p:sldId id="516" r:id="rId253"/>
    <p:sldId id="517" r:id="rId254"/>
    <p:sldId id="518" r:id="rId255"/>
    <p:sldId id="519" r:id="rId256"/>
    <p:sldId id="520" r:id="rId257"/>
    <p:sldId id="522" r:id="rId258"/>
    <p:sldId id="523" r:id="rId259"/>
    <p:sldId id="524" r:id="rId260"/>
    <p:sldId id="525" r:id="rId261"/>
    <p:sldId id="526" r:id="rId262"/>
    <p:sldId id="527" r:id="rId263"/>
    <p:sldId id="528" r:id="rId264"/>
    <p:sldId id="529" r:id="rId265"/>
    <p:sldId id="532" r:id="rId266"/>
    <p:sldId id="533" r:id="rId267"/>
    <p:sldId id="534" r:id="rId268"/>
    <p:sldId id="535" r:id="rId269"/>
    <p:sldId id="536" r:id="rId270"/>
    <p:sldId id="537" r:id="rId271"/>
    <p:sldId id="538" r:id="rId272"/>
    <p:sldId id="539" r:id="rId273"/>
    <p:sldId id="540" r:id="rId274"/>
    <p:sldId id="541" r:id="rId275"/>
    <p:sldId id="521" r:id="rId276"/>
    <p:sldId id="530" r:id="rId277"/>
    <p:sldId id="531" r:id="rId278"/>
    <p:sldId id="543" r:id="rId279"/>
    <p:sldId id="544" r:id="rId280"/>
    <p:sldId id="545" r:id="rId281"/>
    <p:sldId id="542" r:id="rId282"/>
    <p:sldId id="546" r:id="rId283"/>
    <p:sldId id="547" r:id="rId284"/>
    <p:sldId id="548" r:id="rId285"/>
    <p:sldId id="549" r:id="rId286"/>
    <p:sldId id="550" r:id="rId287"/>
    <p:sldId id="552" r:id="rId288"/>
    <p:sldId id="551" r:id="rId289"/>
    <p:sldId id="553" r:id="rId290"/>
    <p:sldId id="554" r:id="rId291"/>
    <p:sldId id="555" r:id="rId292"/>
    <p:sldId id="559" r:id="rId293"/>
    <p:sldId id="560" r:id="rId294"/>
    <p:sldId id="561" r:id="rId295"/>
    <p:sldId id="562" r:id="rId296"/>
    <p:sldId id="563" r:id="rId297"/>
    <p:sldId id="556" r:id="rId298"/>
    <p:sldId id="557" r:id="rId299"/>
    <p:sldId id="558" r:id="rId300"/>
    <p:sldId id="564" r:id="rId301"/>
    <p:sldId id="565" r:id="rId302"/>
    <p:sldId id="566" r:id="rId303"/>
    <p:sldId id="567" r:id="rId304"/>
    <p:sldId id="568" r:id="rId305"/>
    <p:sldId id="570" r:id="rId306"/>
    <p:sldId id="571" r:id="rId307"/>
    <p:sldId id="572" r:id="rId308"/>
    <p:sldId id="573" r:id="rId309"/>
    <p:sldId id="569" r:id="rId310"/>
    <p:sldId id="575" r:id="rId311"/>
    <p:sldId id="576" r:id="rId312"/>
    <p:sldId id="577" r:id="rId313"/>
    <p:sldId id="578" r:id="rId314"/>
    <p:sldId id="579" r:id="rId315"/>
    <p:sldId id="574" r:id="rId316"/>
    <p:sldId id="580" r:id="rId317"/>
    <p:sldId id="581" r:id="rId318"/>
    <p:sldId id="582" r:id="rId319"/>
    <p:sldId id="583" r:id="rId320"/>
    <p:sldId id="584" r:id="rId321"/>
    <p:sldId id="585" r:id="rId322"/>
    <p:sldId id="586" r:id="rId323"/>
    <p:sldId id="587" r:id="rId324"/>
    <p:sldId id="588" r:id="rId325"/>
    <p:sldId id="589" r:id="rId326"/>
    <p:sldId id="590" r:id="rId327"/>
    <p:sldId id="591" r:id="rId328"/>
    <p:sldId id="592" r:id="rId329"/>
    <p:sldId id="593" r:id="rId330"/>
    <p:sldId id="594" r:id="rId331"/>
    <p:sldId id="598" r:id="rId332"/>
    <p:sldId id="597" r:id="rId333"/>
    <p:sldId id="599" r:id="rId334"/>
    <p:sldId id="601" r:id="rId335"/>
    <p:sldId id="602" r:id="rId336"/>
    <p:sldId id="595" r:id="rId337"/>
    <p:sldId id="596" r:id="rId338"/>
    <p:sldId id="600" r:id="rId339"/>
    <p:sldId id="603" r:id="rId340"/>
    <p:sldId id="604" r:id="rId341"/>
    <p:sldId id="605" r:id="rId342"/>
    <p:sldId id="606" r:id="rId343"/>
    <p:sldId id="607" r:id="rId344"/>
    <p:sldId id="608" r:id="rId345"/>
    <p:sldId id="609" r:id="rId346"/>
    <p:sldId id="610" r:id="rId347"/>
    <p:sldId id="611" r:id="rId348"/>
    <p:sldId id="612" r:id="rId349"/>
    <p:sldId id="618" r:id="rId350"/>
    <p:sldId id="619" r:id="rId351"/>
    <p:sldId id="614" r:id="rId352"/>
    <p:sldId id="615" r:id="rId353"/>
    <p:sldId id="616" r:id="rId354"/>
    <p:sldId id="617" r:id="rId355"/>
    <p:sldId id="620" r:id="rId356"/>
    <p:sldId id="621" r:id="rId357"/>
    <p:sldId id="622" r:id="rId358"/>
    <p:sldId id="613" r:id="rId359"/>
    <p:sldId id="623" r:id="rId360"/>
    <p:sldId id="624" r:id="rId361"/>
    <p:sldId id="626" r:id="rId362"/>
    <p:sldId id="627" r:id="rId363"/>
    <p:sldId id="628" r:id="rId364"/>
    <p:sldId id="625" r:id="rId365"/>
    <p:sldId id="629" r:id="rId366"/>
    <p:sldId id="630" r:id="rId367"/>
    <p:sldId id="631" r:id="rId368"/>
    <p:sldId id="632" r:id="rId369"/>
    <p:sldId id="634" r:id="rId370"/>
    <p:sldId id="635" r:id="rId371"/>
    <p:sldId id="646" r:id="rId372"/>
    <p:sldId id="645" r:id="rId373"/>
    <p:sldId id="636" r:id="rId374"/>
    <p:sldId id="637" r:id="rId375"/>
    <p:sldId id="639" r:id="rId376"/>
    <p:sldId id="638" r:id="rId377"/>
    <p:sldId id="641" r:id="rId378"/>
    <p:sldId id="642" r:id="rId379"/>
    <p:sldId id="640" r:id="rId380"/>
    <p:sldId id="643" r:id="rId381"/>
    <p:sldId id="644" r:id="rId382"/>
    <p:sldId id="633" r:id="rId383"/>
    <p:sldId id="647" r:id="rId384"/>
    <p:sldId id="648" r:id="rId385"/>
    <p:sldId id="650" r:id="rId386"/>
    <p:sldId id="651" r:id="rId387"/>
    <p:sldId id="652" r:id="rId388"/>
    <p:sldId id="649" r:id="rId389"/>
    <p:sldId id="653" r:id="rId390"/>
    <p:sldId id="654" r:id="rId391"/>
    <p:sldId id="655" r:id="rId392"/>
    <p:sldId id="656" r:id="rId393"/>
    <p:sldId id="657" r:id="rId394"/>
    <p:sldId id="659" r:id="rId395"/>
    <p:sldId id="666" r:id="rId396"/>
    <p:sldId id="667" r:id="rId397"/>
    <p:sldId id="660" r:id="rId398"/>
    <p:sldId id="661" r:id="rId399"/>
    <p:sldId id="662" r:id="rId400"/>
    <p:sldId id="658" r:id="rId401"/>
    <p:sldId id="665" r:id="rId402"/>
    <p:sldId id="663" r:id="rId403"/>
    <p:sldId id="664" r:id="rId404"/>
    <p:sldId id="671" r:id="rId405"/>
    <p:sldId id="672" r:id="rId406"/>
    <p:sldId id="673" r:id="rId407"/>
    <p:sldId id="674" r:id="rId408"/>
    <p:sldId id="668" r:id="rId409"/>
    <p:sldId id="669" r:id="rId410"/>
    <p:sldId id="670" r:id="rId4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24B94140-33A8-472F-A6CA-5C9B9B2DB978}">
          <p14:sldIdLst>
            <p14:sldId id="256"/>
          </p14:sldIdLst>
        </p14:section>
        <p14:section name="База" id="{1FF680A3-680C-4B42-A2D2-BD1F84D79B1C}">
          <p14:sldIdLst>
            <p14:sldId id="257"/>
            <p14:sldId id="259"/>
            <p14:sldId id="260"/>
            <p14:sldId id="261"/>
            <p14:sldId id="262"/>
            <p14:sldId id="265"/>
            <p14:sldId id="263"/>
            <p14:sldId id="270"/>
            <p14:sldId id="264"/>
            <p14:sldId id="266"/>
            <p14:sldId id="267"/>
            <p14:sldId id="268"/>
            <p14:sldId id="269"/>
            <p14:sldId id="271"/>
          </p14:sldIdLst>
        </p14:section>
        <p14:section name="Билет 1" id="{1FA7B5CF-3864-4038-BAAD-DA8F5E2B3D08}">
          <p14:sldIdLst>
            <p14:sldId id="272"/>
            <p14:sldId id="273"/>
            <p14:sldId id="274"/>
            <p14:sldId id="275"/>
            <p14:sldId id="276"/>
            <p14:sldId id="277"/>
            <p14:sldId id="279"/>
            <p14:sldId id="278"/>
            <p14:sldId id="280"/>
            <p14:sldId id="285"/>
            <p14:sldId id="286"/>
            <p14:sldId id="287"/>
            <p14:sldId id="288"/>
            <p14:sldId id="289"/>
            <p14:sldId id="290"/>
            <p14:sldId id="291"/>
            <p14:sldId id="281"/>
            <p14:sldId id="282"/>
            <p14:sldId id="283"/>
            <p14:sldId id="284"/>
          </p14:sldIdLst>
        </p14:section>
        <p14:section name="Билет 2" id="{57679084-9305-4290-BF31-21184A8444C7}">
          <p14:sldIdLst>
            <p14:sldId id="292"/>
            <p14:sldId id="293"/>
            <p14:sldId id="295"/>
            <p14:sldId id="294"/>
            <p14:sldId id="297"/>
            <p14:sldId id="299"/>
            <p14:sldId id="296"/>
            <p14:sldId id="298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00"/>
            <p14:sldId id="301"/>
            <p14:sldId id="302"/>
            <p14:sldId id="303"/>
          </p14:sldIdLst>
        </p14:section>
        <p14:section name="Билет 3" id="{14DA1E49-D236-4747-AFAC-4C2C712D1C4F}">
          <p14:sldIdLst>
            <p14:sldId id="312"/>
            <p14:sldId id="319"/>
            <p14:sldId id="315"/>
            <p14:sldId id="322"/>
            <p14:sldId id="313"/>
            <p14:sldId id="316"/>
            <p14:sldId id="317"/>
            <p14:sldId id="318"/>
            <p14:sldId id="320"/>
            <p14:sldId id="321"/>
            <p14:sldId id="323"/>
            <p14:sldId id="327"/>
            <p14:sldId id="324"/>
            <p14:sldId id="325"/>
            <p14:sldId id="326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</p14:sldIdLst>
        </p14:section>
        <p14:section name="Билет 4" id="{5C73371B-2AAC-4020-83AC-3B5DFCB2C4DE}">
          <p14:sldIdLst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</p14:sldIdLst>
        </p14:section>
        <p14:section name="Билет 5" id="{35E627E6-C274-4446-BE08-B8E18E671626}">
          <p14:sldIdLst>
            <p14:sldId id="358"/>
            <p14:sldId id="362"/>
            <p14:sldId id="363"/>
            <p14:sldId id="365"/>
            <p14:sldId id="366"/>
            <p14:sldId id="367"/>
            <p14:sldId id="359"/>
            <p14:sldId id="360"/>
            <p14:sldId id="361"/>
            <p14:sldId id="364"/>
            <p14:sldId id="368"/>
            <p14:sldId id="369"/>
            <p14:sldId id="370"/>
            <p14:sldId id="371"/>
            <p14:sldId id="373"/>
            <p14:sldId id="374"/>
            <p14:sldId id="375"/>
            <p14:sldId id="376"/>
            <p14:sldId id="377"/>
            <p14:sldId id="378"/>
            <p14:sldId id="379"/>
            <p14:sldId id="372"/>
            <p14:sldId id="380"/>
            <p14:sldId id="381"/>
          </p14:sldIdLst>
        </p14:section>
        <p14:section name="Билет 6" id="{62487B53-9380-4219-BAD3-A69C966BFAE4}">
          <p14:sldIdLst>
            <p14:sldId id="382"/>
            <p14:sldId id="383"/>
            <p14:sldId id="387"/>
            <p14:sldId id="384"/>
            <p14:sldId id="385"/>
            <p14:sldId id="386"/>
            <p14:sldId id="391"/>
            <p14:sldId id="392"/>
            <p14:sldId id="390"/>
            <p14:sldId id="393"/>
            <p14:sldId id="394"/>
            <p14:sldId id="395"/>
            <p14:sldId id="388"/>
            <p14:sldId id="389"/>
            <p14:sldId id="396"/>
            <p14:sldId id="402"/>
            <p14:sldId id="403"/>
            <p14:sldId id="404"/>
            <p14:sldId id="406"/>
            <p14:sldId id="397"/>
            <p14:sldId id="398"/>
            <p14:sldId id="399"/>
            <p14:sldId id="400"/>
            <p14:sldId id="401"/>
            <p14:sldId id="405"/>
          </p14:sldIdLst>
        </p14:section>
        <p14:section name="Билет 7" id="{836E5D72-38D0-463E-949A-09B67E76C6BC}">
          <p14:sldIdLst>
            <p14:sldId id="407"/>
            <p14:sldId id="409"/>
            <p14:sldId id="410"/>
            <p14:sldId id="411"/>
            <p14:sldId id="408"/>
            <p14:sldId id="414"/>
            <p14:sldId id="413"/>
            <p14:sldId id="415"/>
            <p14:sldId id="416"/>
            <p14:sldId id="417"/>
            <p14:sldId id="412"/>
            <p14:sldId id="420"/>
            <p14:sldId id="421"/>
            <p14:sldId id="422"/>
            <p14:sldId id="423"/>
            <p14:sldId id="424"/>
            <p14:sldId id="418"/>
            <p14:sldId id="419"/>
            <p14:sldId id="425"/>
          </p14:sldIdLst>
        </p14:section>
        <p14:section name="Билет 8" id="{F7F57D39-7789-4041-B176-CDC4330B61DA}">
          <p14:sldIdLst>
            <p14:sldId id="426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27"/>
            <p14:sldId id="445"/>
            <p14:sldId id="446"/>
            <p14:sldId id="447"/>
            <p14:sldId id="448"/>
            <p14:sldId id="449"/>
            <p14:sldId id="450"/>
            <p14:sldId id="444"/>
            <p14:sldId id="451"/>
            <p14:sldId id="452"/>
            <p14:sldId id="453"/>
            <p14:sldId id="454"/>
            <p14:sldId id="455"/>
            <p14:sldId id="456"/>
            <p14:sldId id="457"/>
          </p14:sldIdLst>
        </p14:section>
        <p14:section name="Билет 9" id="{59D9E0E3-F746-4DE5-98CA-8C352C7B8F06}">
          <p14:sldIdLst>
            <p14:sldId id="458"/>
            <p14:sldId id="460"/>
            <p14:sldId id="463"/>
            <p14:sldId id="461"/>
            <p14:sldId id="462"/>
            <p14:sldId id="464"/>
            <p14:sldId id="465"/>
            <p14:sldId id="466"/>
            <p14:sldId id="467"/>
            <p14:sldId id="468"/>
            <p14:sldId id="469"/>
            <p14:sldId id="470"/>
            <p14:sldId id="459"/>
            <p14:sldId id="472"/>
            <p14:sldId id="473"/>
            <p14:sldId id="474"/>
            <p14:sldId id="475"/>
            <p14:sldId id="471"/>
            <p14:sldId id="476"/>
            <p14:sldId id="477"/>
            <p14:sldId id="478"/>
            <p14:sldId id="479"/>
          </p14:sldIdLst>
        </p14:section>
        <p14:section name="Билет 10" id="{35341599-AA4F-49D5-AF4A-5D3836D30F99}">
          <p14:sldIdLst>
            <p14:sldId id="480"/>
            <p14:sldId id="482"/>
            <p14:sldId id="496"/>
            <p14:sldId id="498"/>
            <p14:sldId id="499"/>
            <p14:sldId id="500"/>
            <p14:sldId id="501"/>
            <p14:sldId id="502"/>
            <p14:sldId id="503"/>
            <p14:sldId id="504"/>
            <p14:sldId id="488"/>
            <p14:sldId id="489"/>
            <p14:sldId id="505"/>
            <p14:sldId id="495"/>
            <p14:sldId id="490"/>
            <p14:sldId id="491"/>
            <p14:sldId id="493"/>
            <p14:sldId id="494"/>
            <p14:sldId id="481"/>
            <p14:sldId id="508"/>
            <p14:sldId id="507"/>
            <p14:sldId id="509"/>
            <p14:sldId id="510"/>
            <p14:sldId id="511"/>
            <p14:sldId id="506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</p14:sldIdLst>
        </p14:section>
        <p14:section name="Билет 11" id="{66020231-026B-4161-AF42-B88FC6791DB3}">
          <p14:sldIdLst>
            <p14:sldId id="520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21"/>
            <p14:sldId id="530"/>
            <p14:sldId id="531"/>
            <p14:sldId id="543"/>
            <p14:sldId id="544"/>
            <p14:sldId id="545"/>
            <p14:sldId id="542"/>
            <p14:sldId id="546"/>
            <p14:sldId id="547"/>
            <p14:sldId id="548"/>
          </p14:sldIdLst>
        </p14:section>
        <p14:section name="Билет 12" id="{A1A01AB3-6DDD-4559-AD03-3ED230BA4155}">
          <p14:sldIdLst>
            <p14:sldId id="549"/>
            <p14:sldId id="550"/>
            <p14:sldId id="552"/>
            <p14:sldId id="551"/>
            <p14:sldId id="553"/>
            <p14:sldId id="554"/>
            <p14:sldId id="555"/>
            <p14:sldId id="559"/>
            <p14:sldId id="560"/>
            <p14:sldId id="561"/>
            <p14:sldId id="562"/>
            <p14:sldId id="563"/>
            <p14:sldId id="556"/>
            <p14:sldId id="557"/>
            <p14:sldId id="558"/>
            <p14:sldId id="564"/>
            <p14:sldId id="565"/>
            <p14:sldId id="566"/>
            <p14:sldId id="567"/>
            <p14:sldId id="568"/>
            <p14:sldId id="570"/>
            <p14:sldId id="571"/>
            <p14:sldId id="572"/>
            <p14:sldId id="573"/>
            <p14:sldId id="569"/>
            <p14:sldId id="575"/>
            <p14:sldId id="576"/>
            <p14:sldId id="577"/>
            <p14:sldId id="578"/>
            <p14:sldId id="579"/>
            <p14:sldId id="574"/>
          </p14:sldIdLst>
        </p14:section>
        <p14:section name="Билет 13_1" id="{8BB89ACD-3ED9-437E-A883-4162AF6BD58B}">
          <p14:sldIdLst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8"/>
            <p14:sldId id="597"/>
            <p14:sldId id="599"/>
            <p14:sldId id="601"/>
            <p14:sldId id="602"/>
            <p14:sldId id="595"/>
            <p14:sldId id="596"/>
            <p14:sldId id="600"/>
          </p14:sldIdLst>
        </p14:section>
        <p14:section name="Билет 13_2" id="{757B735E-3C12-42F1-A65B-CA6EA1822633}">
          <p14:sldIdLst>
            <p14:sldId id="603"/>
            <p14:sldId id="604"/>
            <p14:sldId id="605"/>
            <p14:sldId id="606"/>
            <p14:sldId id="607"/>
            <p14:sldId id="608"/>
            <p14:sldId id="609"/>
            <p14:sldId id="610"/>
            <p14:sldId id="611"/>
          </p14:sldIdLst>
        </p14:section>
        <p14:section name="Билет 14" id="{F6CBFAA4-05C9-452C-969F-46813CC0E0BC}">
          <p14:sldIdLst>
            <p14:sldId id="612"/>
            <p14:sldId id="618"/>
            <p14:sldId id="619"/>
            <p14:sldId id="614"/>
            <p14:sldId id="615"/>
            <p14:sldId id="616"/>
            <p14:sldId id="617"/>
            <p14:sldId id="620"/>
            <p14:sldId id="621"/>
            <p14:sldId id="622"/>
            <p14:sldId id="613"/>
            <p14:sldId id="623"/>
            <p14:sldId id="624"/>
            <p14:sldId id="626"/>
            <p14:sldId id="627"/>
            <p14:sldId id="628"/>
            <p14:sldId id="625"/>
            <p14:sldId id="629"/>
            <p14:sldId id="630"/>
            <p14:sldId id="631"/>
          </p14:sldIdLst>
        </p14:section>
        <p14:section name="Билет 15" id="{786B0A99-6B98-40BA-A2C5-50299DE02A70}">
          <p14:sldIdLst>
            <p14:sldId id="632"/>
            <p14:sldId id="634"/>
            <p14:sldId id="635"/>
            <p14:sldId id="646"/>
            <p14:sldId id="645"/>
            <p14:sldId id="636"/>
            <p14:sldId id="637"/>
            <p14:sldId id="639"/>
            <p14:sldId id="638"/>
            <p14:sldId id="641"/>
            <p14:sldId id="642"/>
            <p14:sldId id="640"/>
            <p14:sldId id="643"/>
            <p14:sldId id="644"/>
            <p14:sldId id="633"/>
            <p14:sldId id="647"/>
            <p14:sldId id="648"/>
            <p14:sldId id="650"/>
            <p14:sldId id="651"/>
            <p14:sldId id="652"/>
            <p14:sldId id="649"/>
            <p14:sldId id="653"/>
            <p14:sldId id="654"/>
            <p14:sldId id="655"/>
          </p14:sldIdLst>
        </p14:section>
        <p14:section name="Билет 16" id="{58D61D85-9E36-41E8-AF8A-E1F56BD91637}">
          <p14:sldIdLst>
            <p14:sldId id="656"/>
            <p14:sldId id="657"/>
            <p14:sldId id="659"/>
            <p14:sldId id="666"/>
            <p14:sldId id="667"/>
            <p14:sldId id="660"/>
            <p14:sldId id="661"/>
            <p14:sldId id="662"/>
            <p14:sldId id="658"/>
            <p14:sldId id="665"/>
            <p14:sldId id="663"/>
            <p14:sldId id="664"/>
            <p14:sldId id="671"/>
            <p14:sldId id="672"/>
            <p14:sldId id="673"/>
            <p14:sldId id="674"/>
            <p14:sldId id="668"/>
            <p14:sldId id="669"/>
            <p14:sldId id="6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yazke@gmail.com" initials="k" lastIdx="1" clrIdx="0">
    <p:extLst>
      <p:ext uri="{19B8F6BF-5375-455C-9EA6-DF929625EA0E}">
        <p15:presenceInfo xmlns:p15="http://schemas.microsoft.com/office/powerpoint/2012/main" userId="cba3d6c88c59ae2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5950" autoAdjust="0"/>
  </p:normalViewPr>
  <p:slideViewPr>
    <p:cSldViewPr snapToGrid="0">
      <p:cViewPr varScale="1">
        <p:scale>
          <a:sx n="97" d="100"/>
          <a:sy n="97" d="100"/>
        </p:scale>
        <p:origin x="1074" y="90"/>
      </p:cViewPr>
      <p:guideLst/>
    </p:cSldViewPr>
  </p:slideViewPr>
  <p:outlineViewPr>
    <p:cViewPr>
      <p:scale>
        <a:sx n="33" d="100"/>
        <a:sy n="33" d="100"/>
      </p:scale>
      <p:origin x="0" y="-226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25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402" Type="http://schemas.openxmlformats.org/officeDocument/2006/relationships/slide" Target="slides/slide401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388" Type="http://schemas.openxmlformats.org/officeDocument/2006/relationships/slide" Target="slides/slide387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413" Type="http://schemas.openxmlformats.org/officeDocument/2006/relationships/commentAuthors" Target="commentAuthors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399" Type="http://schemas.openxmlformats.org/officeDocument/2006/relationships/slide" Target="slides/slide398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390" Type="http://schemas.openxmlformats.org/officeDocument/2006/relationships/slide" Target="slides/slide389.xml"/><Relationship Id="rId404" Type="http://schemas.openxmlformats.org/officeDocument/2006/relationships/slide" Target="slides/slide403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415" Type="http://schemas.openxmlformats.org/officeDocument/2006/relationships/viewProps" Target="viewProps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406" Type="http://schemas.openxmlformats.org/officeDocument/2006/relationships/slide" Target="slides/slide405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392" Type="http://schemas.openxmlformats.org/officeDocument/2006/relationships/slide" Target="slides/slide391.xml"/><Relationship Id="rId252" Type="http://schemas.openxmlformats.org/officeDocument/2006/relationships/slide" Target="slides/slide25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47" Type="http://schemas.openxmlformats.org/officeDocument/2006/relationships/slide" Target="slides/slide46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417" Type="http://schemas.openxmlformats.org/officeDocument/2006/relationships/tableStyles" Target="tableStyles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63" Type="http://schemas.openxmlformats.org/officeDocument/2006/relationships/slide" Target="slides/slide262.xml"/><Relationship Id="rId319" Type="http://schemas.openxmlformats.org/officeDocument/2006/relationships/slide" Target="slides/slide318.xml"/><Relationship Id="rId58" Type="http://schemas.openxmlformats.org/officeDocument/2006/relationships/slide" Target="slides/slide57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232" Type="http://schemas.openxmlformats.org/officeDocument/2006/relationships/slide" Target="slides/slide231.xml"/><Relationship Id="rId274" Type="http://schemas.openxmlformats.org/officeDocument/2006/relationships/slide" Target="slides/slide273.xml"/><Relationship Id="rId27" Type="http://schemas.openxmlformats.org/officeDocument/2006/relationships/slide" Target="slides/slide26.xml"/><Relationship Id="rId69" Type="http://schemas.openxmlformats.org/officeDocument/2006/relationships/slide" Target="slides/slide68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76" Type="http://schemas.openxmlformats.org/officeDocument/2006/relationships/slide" Target="slides/slide175.xml"/><Relationship Id="rId341" Type="http://schemas.openxmlformats.org/officeDocument/2006/relationships/slide" Target="slides/slide340.xml"/><Relationship Id="rId383" Type="http://schemas.openxmlformats.org/officeDocument/2006/relationships/slide" Target="slides/slide382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394" Type="http://schemas.openxmlformats.org/officeDocument/2006/relationships/slide" Target="slides/slide393.xml"/><Relationship Id="rId408" Type="http://schemas.openxmlformats.org/officeDocument/2006/relationships/slide" Target="slides/slide407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slide" Target="slides/slide383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395" Type="http://schemas.openxmlformats.org/officeDocument/2006/relationships/slide" Target="slides/slide394.xml"/><Relationship Id="rId409" Type="http://schemas.openxmlformats.org/officeDocument/2006/relationships/slide" Target="slides/slide408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slide" Target="slides/slide384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410" Type="http://schemas.openxmlformats.org/officeDocument/2006/relationships/slide" Target="slides/slide409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96" Type="http://schemas.openxmlformats.org/officeDocument/2006/relationships/slide" Target="slides/slide395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400" Type="http://schemas.openxmlformats.org/officeDocument/2006/relationships/slide" Target="slides/slide399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slide" Target="slides/slide385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411" Type="http://schemas.openxmlformats.org/officeDocument/2006/relationships/slide" Target="slides/slide410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397" Type="http://schemas.openxmlformats.org/officeDocument/2006/relationships/slide" Target="slides/slide396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401" Type="http://schemas.openxmlformats.org/officeDocument/2006/relationships/slide" Target="slides/slide400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openxmlformats.org/officeDocument/2006/relationships/slide" Target="slides/slide386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412" Type="http://schemas.openxmlformats.org/officeDocument/2006/relationships/notesMaster" Target="notesMasters/notesMaster1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398" Type="http://schemas.openxmlformats.org/officeDocument/2006/relationships/slide" Target="slides/slide397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403" Type="http://schemas.openxmlformats.org/officeDocument/2006/relationships/slide" Target="slides/slide402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389" Type="http://schemas.openxmlformats.org/officeDocument/2006/relationships/slide" Target="slides/slide388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414" Type="http://schemas.openxmlformats.org/officeDocument/2006/relationships/presProps" Target="presProps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405" Type="http://schemas.openxmlformats.org/officeDocument/2006/relationships/slide" Target="slides/slide404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416" Type="http://schemas.openxmlformats.org/officeDocument/2006/relationships/theme" Target="theme/theme1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Relationship Id="rId68" Type="http://schemas.openxmlformats.org/officeDocument/2006/relationships/slide" Target="slides/slide67.xml"/><Relationship Id="rId133" Type="http://schemas.openxmlformats.org/officeDocument/2006/relationships/slide" Target="slides/slide132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200" Type="http://schemas.openxmlformats.org/officeDocument/2006/relationships/slide" Target="slides/slide199.xml"/><Relationship Id="rId382" Type="http://schemas.openxmlformats.org/officeDocument/2006/relationships/slide" Target="slides/slide381.xml"/><Relationship Id="rId242" Type="http://schemas.openxmlformats.org/officeDocument/2006/relationships/slide" Target="slides/slide241.xml"/><Relationship Id="rId284" Type="http://schemas.openxmlformats.org/officeDocument/2006/relationships/slide" Target="slides/slide283.xml"/><Relationship Id="rId37" Type="http://schemas.openxmlformats.org/officeDocument/2006/relationships/slide" Target="slides/slide36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93" Type="http://schemas.openxmlformats.org/officeDocument/2006/relationships/slide" Target="slides/slide392.xml"/><Relationship Id="rId407" Type="http://schemas.openxmlformats.org/officeDocument/2006/relationships/slide" Target="slides/slide406.xml"/><Relationship Id="rId211" Type="http://schemas.openxmlformats.org/officeDocument/2006/relationships/slide" Target="slides/slide210.xml"/><Relationship Id="rId253" Type="http://schemas.openxmlformats.org/officeDocument/2006/relationships/slide" Target="slides/slide252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48" Type="http://schemas.openxmlformats.org/officeDocument/2006/relationships/slide" Target="slides/slide47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155" Type="http://schemas.openxmlformats.org/officeDocument/2006/relationships/slide" Target="slides/slide154.xml"/><Relationship Id="rId197" Type="http://schemas.openxmlformats.org/officeDocument/2006/relationships/slide" Target="slides/slide196.xml"/><Relationship Id="rId362" Type="http://schemas.openxmlformats.org/officeDocument/2006/relationships/slide" Target="slides/slide361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05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1.png>
</file>

<file path=ppt/media/image312.png>
</file>

<file path=ppt/media/image313.png>
</file>

<file path=ppt/media/image314.png>
</file>

<file path=ppt/media/image315.png>
</file>

<file path=ppt/media/image316.png>
</file>

<file path=ppt/media/image317.png>
</file>

<file path=ppt/media/image318.png>
</file>

<file path=ppt/media/image319.png>
</file>

<file path=ppt/media/image32.png>
</file>

<file path=ppt/media/image320.png>
</file>

<file path=ppt/media/image321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1.png>
</file>

<file path=ppt/media/image332.png>
</file>

<file path=ppt/media/image333.png>
</file>

<file path=ppt/media/image334.png>
</file>

<file path=ppt/media/image335.png>
</file>

<file path=ppt/media/image336.png>
</file>

<file path=ppt/media/image337.png>
</file>

<file path=ppt/media/image338.png>
</file>

<file path=ppt/media/image339.png>
</file>

<file path=ppt/media/image34.png>
</file>

<file path=ppt/media/image340.png>
</file>

<file path=ppt/media/image341.png>
</file>

<file path=ppt/media/image342.png>
</file>

<file path=ppt/media/image343.png>
</file>

<file path=ppt/media/image344.png>
</file>

<file path=ppt/media/image345.png>
</file>

<file path=ppt/media/image346.png>
</file>

<file path=ppt/media/image347.png>
</file>

<file path=ppt/media/image348.png>
</file>

<file path=ppt/media/image349.png>
</file>

<file path=ppt/media/image35.png>
</file>

<file path=ppt/media/image350.png>
</file>

<file path=ppt/media/image351.png>
</file>

<file path=ppt/media/image352.png>
</file>

<file path=ppt/media/image353.png>
</file>

<file path=ppt/media/image354.png>
</file>

<file path=ppt/media/image355.png>
</file>

<file path=ppt/media/image356.png>
</file>

<file path=ppt/media/image357.png>
</file>

<file path=ppt/media/image358.png>
</file>

<file path=ppt/media/image359.png>
</file>

<file path=ppt/media/image36.png>
</file>

<file path=ppt/media/image360.png>
</file>

<file path=ppt/media/image361.png>
</file>

<file path=ppt/media/image362.png>
</file>

<file path=ppt/media/image363.png>
</file>

<file path=ppt/media/image364.png>
</file>

<file path=ppt/media/image365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2.png>
</file>

<file path=ppt/media/image373.png>
</file>

<file path=ppt/media/image374.png>
</file>

<file path=ppt/media/image375.png>
</file>

<file path=ppt/media/image376.png>
</file>

<file path=ppt/media/image377.png>
</file>

<file path=ppt/media/image378.png>
</file>

<file path=ppt/media/image379.png>
</file>

<file path=ppt/media/image38.png>
</file>

<file path=ppt/media/image380.png>
</file>

<file path=ppt/media/image381.png>
</file>

<file path=ppt/media/image382.png>
</file>

<file path=ppt/media/image383.png>
</file>

<file path=ppt/media/image384.png>
</file>

<file path=ppt/media/image385.png>
</file>

<file path=ppt/media/image386.png>
</file>

<file path=ppt/media/image387.png>
</file>

<file path=ppt/media/image388.png>
</file>

<file path=ppt/media/image389.png>
</file>

<file path=ppt/media/image39.png>
</file>

<file path=ppt/media/image390.png>
</file>

<file path=ppt/media/image391.png>
</file>

<file path=ppt/media/image392.png>
</file>

<file path=ppt/media/image393.png>
</file>

<file path=ppt/media/image394.png>
</file>

<file path=ppt/media/image395.png>
</file>

<file path=ppt/media/image396.png>
</file>

<file path=ppt/media/image397.png>
</file>

<file path=ppt/media/image398.png>
</file>

<file path=ppt/media/image399.png>
</file>

<file path=ppt/media/image4.png>
</file>

<file path=ppt/media/image40.png>
</file>

<file path=ppt/media/image400.png>
</file>

<file path=ppt/media/image401.png>
</file>

<file path=ppt/media/image402.png>
</file>

<file path=ppt/media/image403.png>
</file>

<file path=ppt/media/image404.png>
</file>

<file path=ppt/media/image405.png>
</file>

<file path=ppt/media/image406.png>
</file>

<file path=ppt/media/image407.png>
</file>

<file path=ppt/media/image408.png>
</file>

<file path=ppt/media/image409.png>
</file>

<file path=ppt/media/image41.png>
</file>

<file path=ppt/media/image410.png>
</file>

<file path=ppt/media/image411.png>
</file>

<file path=ppt/media/image412.png>
</file>

<file path=ppt/media/image413.png>
</file>

<file path=ppt/media/image414.png>
</file>

<file path=ppt/media/image415.png>
</file>

<file path=ppt/media/image416.png>
</file>

<file path=ppt/media/image417.png>
</file>

<file path=ppt/media/image418.png>
</file>

<file path=ppt/media/image419.png>
</file>

<file path=ppt/media/image42.png>
</file>

<file path=ppt/media/image420.png>
</file>

<file path=ppt/media/image421.png>
</file>

<file path=ppt/media/image422.png>
</file>

<file path=ppt/media/image423.png>
</file>

<file path=ppt/media/image424.png>
</file>

<file path=ppt/media/image425.png>
</file>

<file path=ppt/media/image426.png>
</file>

<file path=ppt/media/image427.png>
</file>

<file path=ppt/media/image428.png>
</file>

<file path=ppt/media/image429.png>
</file>

<file path=ppt/media/image43.png>
</file>

<file path=ppt/media/image430.png>
</file>

<file path=ppt/media/image431.png>
</file>

<file path=ppt/media/image432.png>
</file>

<file path=ppt/media/image433.png>
</file>

<file path=ppt/media/image434.png>
</file>

<file path=ppt/media/image435.png>
</file>

<file path=ppt/media/image436.png>
</file>

<file path=ppt/media/image437.png>
</file>

<file path=ppt/media/image438.png>
</file>

<file path=ppt/media/image439.png>
</file>

<file path=ppt/media/image44.png>
</file>

<file path=ppt/media/image440.png>
</file>

<file path=ppt/media/image441.png>
</file>

<file path=ppt/media/image442.png>
</file>

<file path=ppt/media/image443.png>
</file>

<file path=ppt/media/image444.png>
</file>

<file path=ppt/media/image445.png>
</file>

<file path=ppt/media/image446.png>
</file>

<file path=ppt/media/image447.png>
</file>

<file path=ppt/media/image448.png>
</file>

<file path=ppt/media/image449.png>
</file>

<file path=ppt/media/image45.png>
</file>

<file path=ppt/media/image450.png>
</file>

<file path=ppt/media/image451.png>
</file>

<file path=ppt/media/image452.png>
</file>

<file path=ppt/media/image453.png>
</file>

<file path=ppt/media/image454.png>
</file>

<file path=ppt/media/image455.png>
</file>

<file path=ppt/media/image456.png>
</file>

<file path=ppt/media/image457.png>
</file>

<file path=ppt/media/image458.png>
</file>

<file path=ppt/media/image459.png>
</file>

<file path=ppt/media/image46.png>
</file>

<file path=ppt/media/image460.png>
</file>

<file path=ppt/media/image461.png>
</file>

<file path=ppt/media/image462.png>
</file>

<file path=ppt/media/image463.png>
</file>

<file path=ppt/media/image464.png>
</file>

<file path=ppt/media/image465.png>
</file>

<file path=ppt/media/image466.png>
</file>

<file path=ppt/media/image467.png>
</file>

<file path=ppt/media/image468.png>
</file>

<file path=ppt/media/image469.png>
</file>

<file path=ppt/media/image47.png>
</file>

<file path=ppt/media/image470.png>
</file>

<file path=ppt/media/image471.png>
</file>

<file path=ppt/media/image472.png>
</file>

<file path=ppt/media/image473.png>
</file>

<file path=ppt/media/image474.png>
</file>

<file path=ppt/media/image475.png>
</file>

<file path=ppt/media/image476.png>
</file>

<file path=ppt/media/image477.png>
</file>

<file path=ppt/media/image478.png>
</file>

<file path=ppt/media/image479.png>
</file>

<file path=ppt/media/image48.png>
</file>

<file path=ppt/media/image480.png>
</file>

<file path=ppt/media/image481.png>
</file>

<file path=ppt/media/image482.png>
</file>

<file path=ppt/media/image483.png>
</file>

<file path=ppt/media/image484.png>
</file>

<file path=ppt/media/image485.png>
</file>

<file path=ppt/media/image486.png>
</file>

<file path=ppt/media/image487.png>
</file>

<file path=ppt/media/image488.png>
</file>

<file path=ppt/media/image489.png>
</file>

<file path=ppt/media/image49.png>
</file>

<file path=ppt/media/image490.png>
</file>

<file path=ppt/media/image491.png>
</file>

<file path=ppt/media/image492.png>
</file>

<file path=ppt/media/image493.png>
</file>

<file path=ppt/media/image494.png>
</file>

<file path=ppt/media/image495.png>
</file>

<file path=ppt/media/image496.png>
</file>

<file path=ppt/media/image497.png>
</file>

<file path=ppt/media/image498.png>
</file>

<file path=ppt/media/image499.png>
</file>

<file path=ppt/media/image5.png>
</file>

<file path=ppt/media/image50.png>
</file>

<file path=ppt/media/image500.png>
</file>

<file path=ppt/media/image501.png>
</file>

<file path=ppt/media/image502.png>
</file>

<file path=ppt/media/image503.png>
</file>

<file path=ppt/media/image504.png>
</file>

<file path=ppt/media/image505.png>
</file>

<file path=ppt/media/image506.png>
</file>

<file path=ppt/media/image507.png>
</file>

<file path=ppt/media/image508.png>
</file>

<file path=ppt/media/image509.png>
</file>

<file path=ppt/media/image51.png>
</file>

<file path=ppt/media/image510.png>
</file>

<file path=ppt/media/image511.png>
</file>

<file path=ppt/media/image512.png>
</file>

<file path=ppt/media/image513.png>
</file>

<file path=ppt/media/image514.png>
</file>

<file path=ppt/media/image515.png>
</file>

<file path=ppt/media/image516.png>
</file>

<file path=ppt/media/image517.png>
</file>

<file path=ppt/media/image518.png>
</file>

<file path=ppt/media/image519.png>
</file>

<file path=ppt/media/image52.png>
</file>

<file path=ppt/media/image520.png>
</file>

<file path=ppt/media/image521.png>
</file>

<file path=ppt/media/image522.png>
</file>

<file path=ppt/media/image523.png>
</file>

<file path=ppt/media/image524.png>
</file>

<file path=ppt/media/image525.png>
</file>

<file path=ppt/media/image526.png>
</file>

<file path=ppt/media/image527.png>
</file>

<file path=ppt/media/image528.png>
</file>

<file path=ppt/media/image529.png>
</file>

<file path=ppt/media/image53.png>
</file>

<file path=ppt/media/image530.png>
</file>

<file path=ppt/media/image531.png>
</file>

<file path=ppt/media/image532.png>
</file>

<file path=ppt/media/image533.png>
</file>

<file path=ppt/media/image534.png>
</file>

<file path=ppt/media/image535.png>
</file>

<file path=ppt/media/image536.png>
</file>

<file path=ppt/media/image537.png>
</file>

<file path=ppt/media/image538.png>
</file>

<file path=ppt/media/image539.png>
</file>

<file path=ppt/media/image54.png>
</file>

<file path=ppt/media/image540.png>
</file>

<file path=ppt/media/image541.png>
</file>

<file path=ppt/media/image542.png>
</file>

<file path=ppt/media/image543.png>
</file>

<file path=ppt/media/image544.png>
</file>

<file path=ppt/media/image545.png>
</file>

<file path=ppt/media/image546.png>
</file>

<file path=ppt/media/image547.png>
</file>

<file path=ppt/media/image548.png>
</file>

<file path=ppt/media/image549.png>
</file>

<file path=ppt/media/image55.png>
</file>

<file path=ppt/media/image550.png>
</file>

<file path=ppt/media/image551.png>
</file>

<file path=ppt/media/image552.png>
</file>

<file path=ppt/media/image553.png>
</file>

<file path=ppt/media/image554.png>
</file>

<file path=ppt/media/image555.png>
</file>

<file path=ppt/media/image556.png>
</file>

<file path=ppt/media/image557.png>
</file>

<file path=ppt/media/image558.png>
</file>

<file path=ppt/media/image559.png>
</file>

<file path=ppt/media/image56.png>
</file>

<file path=ppt/media/image560.png>
</file>

<file path=ppt/media/image561.png>
</file>

<file path=ppt/media/image562.png>
</file>

<file path=ppt/media/image563.png>
</file>

<file path=ppt/media/image564.png>
</file>

<file path=ppt/media/image565.png>
</file>

<file path=ppt/media/image566.png>
</file>

<file path=ppt/media/image567.png>
</file>

<file path=ppt/media/image568.png>
</file>

<file path=ppt/media/image569.png>
</file>

<file path=ppt/media/image57.png>
</file>

<file path=ppt/media/image570.png>
</file>

<file path=ppt/media/image571.png>
</file>

<file path=ppt/media/image572.png>
</file>

<file path=ppt/media/image573.png>
</file>

<file path=ppt/media/image574.png>
</file>

<file path=ppt/media/image575.png>
</file>

<file path=ppt/media/image576.png>
</file>

<file path=ppt/media/image577.png>
</file>

<file path=ppt/media/image578.png>
</file>

<file path=ppt/media/image579.png>
</file>

<file path=ppt/media/image58.png>
</file>

<file path=ppt/media/image580.png>
</file>

<file path=ppt/media/image581.png>
</file>

<file path=ppt/media/image582.png>
</file>

<file path=ppt/media/image583.png>
</file>

<file path=ppt/media/image584.png>
</file>

<file path=ppt/media/image585.png>
</file>

<file path=ppt/media/image586.png>
</file>

<file path=ppt/media/image587.png>
</file>

<file path=ppt/media/image588.png>
</file>

<file path=ppt/media/image589.png>
</file>

<file path=ppt/media/image59.png>
</file>

<file path=ppt/media/image590.png>
</file>

<file path=ppt/media/image591.png>
</file>

<file path=ppt/media/image592.png>
</file>

<file path=ppt/media/image593.png>
</file>

<file path=ppt/media/image594.png>
</file>

<file path=ppt/media/image595.png>
</file>

<file path=ppt/media/image596.png>
</file>

<file path=ppt/media/image597.png>
</file>

<file path=ppt/media/image598.png>
</file>

<file path=ppt/media/image599.png>
</file>

<file path=ppt/media/image6.png>
</file>

<file path=ppt/media/image60.png>
</file>

<file path=ppt/media/image600.png>
</file>

<file path=ppt/media/image601.png>
</file>

<file path=ppt/media/image602.png>
</file>

<file path=ppt/media/image603.png>
</file>

<file path=ppt/media/image604.png>
</file>

<file path=ppt/media/image605.png>
</file>

<file path=ppt/media/image606.png>
</file>

<file path=ppt/media/image607.png>
</file>

<file path=ppt/media/image608.png>
</file>

<file path=ppt/media/image609.png>
</file>

<file path=ppt/media/image61.png>
</file>

<file path=ppt/media/image610.png>
</file>

<file path=ppt/media/image611.png>
</file>

<file path=ppt/media/image612.png>
</file>

<file path=ppt/media/image613.png>
</file>

<file path=ppt/media/image614.png>
</file>

<file path=ppt/media/image615.png>
</file>

<file path=ppt/media/image616.png>
</file>

<file path=ppt/media/image617.png>
</file>

<file path=ppt/media/image618.png>
</file>

<file path=ppt/media/image619.png>
</file>

<file path=ppt/media/image62.png>
</file>

<file path=ppt/media/image620.png>
</file>

<file path=ppt/media/image621.png>
</file>

<file path=ppt/media/image622.png>
</file>

<file path=ppt/media/image623.png>
</file>

<file path=ppt/media/image624.png>
</file>

<file path=ppt/media/image625.png>
</file>

<file path=ppt/media/image626.png>
</file>

<file path=ppt/media/image627.png>
</file>

<file path=ppt/media/image628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1FBBFC-A60D-4925-AE7E-84267FD9650D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ABC5D-E443-43E4-B27F-988CBD7622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6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3703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УчетнаяПолитика.МетодСписанияСебестоимости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Неопределено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метод списания себестоимости";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 И РасходнаяНакладнаяСписокНоменклатуры.Номенклатура.ВидНоменклатуры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|СГРУППИРОВАТЬ ПО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|ИНДЕКСИРОВАТЬ ПО</a:t>
            </a:r>
          </a:p>
          <a:p>
            <a:r>
              <a:rPr lang="ru-RU" dirty="0"/>
              <a:t>	|	Номенклатура</a:t>
            </a:r>
          </a:p>
          <a:p>
            <a:r>
              <a:rPr lang="ru-RU" dirty="0"/>
              <a:t>	|;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|////////////////////////////////////////////////////////////////////////////////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|				Номенклатура В</a:t>
            </a:r>
          </a:p>
          <a:p>
            <a:r>
              <a:rPr lang="ru-RU" dirty="0"/>
              <a:t>	|					(ВЫБРАТЬ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|					ИЗ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|УПОРЯДОЧИТЬ ПО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ОстаткиНоменклатурыОстатки.Партия.Дата</a:t>
            </a:r>
            <a:endParaRPr lang="ru-RU" dirty="0"/>
          </a:p>
          <a:p>
            <a:r>
              <a:rPr lang="ru-RU" dirty="0"/>
              <a:t>	|ИТОГИ</a:t>
            </a:r>
          </a:p>
          <a:p>
            <a:r>
              <a:rPr lang="ru-RU" dirty="0"/>
              <a:t>	|	МАКСИМУМ(Количество),</a:t>
            </a:r>
          </a:p>
          <a:p>
            <a:r>
              <a:rPr lang="ru-RU" dirty="0"/>
              <a:t>	|	СУММА(</a:t>
            </a:r>
            <a:r>
              <a:rPr lang="ru-RU" dirty="0" err="1"/>
              <a:t>КоличествоОстаток</a:t>
            </a:r>
            <a:r>
              <a:rPr lang="ru-RU" dirty="0"/>
              <a:t>)</a:t>
            </a:r>
          </a:p>
          <a:p>
            <a:r>
              <a:rPr lang="ru-RU" dirty="0"/>
              <a:t>	|ПО</a:t>
            </a:r>
          </a:p>
          <a:p>
            <a:r>
              <a:rPr lang="ru-RU" dirty="0"/>
              <a:t>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 хватает товара %1 в количестве %2", 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Количество/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ВидДвиженияНакопления.Расход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Движение.Партия</a:t>
            </a:r>
            <a:r>
              <a:rPr lang="ru-RU" dirty="0"/>
              <a:t>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КоличествоСписать</a:t>
            </a:r>
            <a:r>
              <a:rPr lang="ru-RU" dirty="0"/>
              <a:t> &lt;= 0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Прервать;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219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4094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ВидДвиженияНакопления.Приход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Движение.Склад</a:t>
            </a:r>
            <a:r>
              <a:rPr lang="ru-RU" dirty="0"/>
              <a:t>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86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08883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	И РасходнаяНакладнаяСписокНоменклатуры.Номенклатура.ВидНоменклатуры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ОстаткиНоменклатурыОстатки.Склад</a:t>
            </a:r>
            <a:r>
              <a:rPr lang="ru-RU" dirty="0"/>
              <a:t> КАК Склад,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r>
              <a:rPr lang="ru-RU" dirty="0"/>
              <a:t>,</a:t>
            </a:r>
          </a:p>
          <a:p>
            <a:r>
              <a:rPr lang="ru-RU" dirty="0"/>
              <a:t>		|	ВЫБОР</a:t>
            </a:r>
          </a:p>
          <a:p>
            <a:r>
              <a:rPr lang="ru-RU" dirty="0"/>
              <a:t>		|		КОГДА </a:t>
            </a:r>
            <a:r>
              <a:rPr lang="ru-RU" dirty="0" err="1"/>
              <a:t>ОстаткиНоменклатурыОстатки.Склад</a:t>
            </a:r>
            <a:r>
              <a:rPr lang="ru-RU" dirty="0"/>
              <a:t> = &amp;Склад</a:t>
            </a:r>
          </a:p>
          <a:p>
            <a:r>
              <a:rPr lang="ru-RU" dirty="0"/>
              <a:t>		|			ТОГДА -1</a:t>
            </a:r>
          </a:p>
          <a:p>
            <a:r>
              <a:rPr lang="ru-RU" dirty="0"/>
              <a:t>		|		ИНАЧЕ ЕСТЬNULL(</a:t>
            </a:r>
            <a:r>
              <a:rPr lang="ru-RU" dirty="0" err="1"/>
              <a:t>ПриоритетыСкладовСрезПоследних.Приоритет</a:t>
            </a:r>
            <a:r>
              <a:rPr lang="ru-RU" dirty="0"/>
              <a:t>, 100)</a:t>
            </a:r>
          </a:p>
          <a:p>
            <a:r>
              <a:rPr lang="ru-RU" dirty="0"/>
              <a:t>		|	КОНЕЦ КАК Приоритет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Номенклатура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			ЛЕВОЕ СОЕДИНЕНИЕ </a:t>
            </a:r>
            <a:r>
              <a:rPr lang="ru-RU" dirty="0" err="1"/>
              <a:t>РегистрСведений.ПриоритетыСкладов.СрезПоследних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) КАК </a:t>
            </a:r>
            <a:r>
              <a:rPr lang="ru-RU" dirty="0" err="1"/>
              <a:t>ПриоритетыСкладовСрезПоследних</a:t>
            </a:r>
            <a:endParaRPr lang="ru-RU" dirty="0"/>
          </a:p>
          <a:p>
            <a:r>
              <a:rPr lang="ru-RU" dirty="0"/>
              <a:t>		|			ПО </a:t>
            </a:r>
            <a:r>
              <a:rPr lang="ru-RU" dirty="0" err="1"/>
              <a:t>ОстаткиНоменклатурыОстатки.Склад</a:t>
            </a:r>
            <a:r>
              <a:rPr lang="ru-RU" dirty="0"/>
              <a:t> = </a:t>
            </a:r>
            <a:r>
              <a:rPr lang="ru-RU" dirty="0" err="1"/>
              <a:t>ПриоритетыСкладовСрезПоследних.Склад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Приоритет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 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Иначе	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Количество/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151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482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Движения.Взаиморасчеты.ДобавитьПриход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Движение.Проект</a:t>
            </a:r>
            <a:r>
              <a:rPr lang="ru-RU" dirty="0"/>
              <a:t> = Проект;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ВалютаПроекта</a:t>
            </a:r>
            <a:r>
              <a:rPr lang="ru-RU" dirty="0"/>
              <a:t> = </a:t>
            </a:r>
            <a:r>
              <a:rPr lang="ru-RU" dirty="0" err="1"/>
              <a:t>ОбщегоНазначения.ВалютаПроекта</a:t>
            </a:r>
            <a:r>
              <a:rPr lang="ru-RU" dirty="0"/>
              <a:t>(Проект);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Движение.Валюта</a:t>
            </a:r>
            <a:r>
              <a:rPr lang="ru-RU" dirty="0"/>
              <a:t> = </a:t>
            </a:r>
            <a:r>
              <a:rPr lang="ru-RU" dirty="0" err="1"/>
              <a:t>ВалютаПроекта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Движение.СуммаВВалюте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Курс = </a:t>
            </a:r>
            <a:r>
              <a:rPr lang="ru-RU" dirty="0" err="1"/>
              <a:t>РегистрыСведений.КурсыВалют.ПолучитьПоследнее</a:t>
            </a:r>
            <a:r>
              <a:rPr lang="ru-RU" dirty="0"/>
              <a:t>(Дата, Новый Структура("Валюта", </a:t>
            </a:r>
            <a:r>
              <a:rPr lang="ru-RU" dirty="0" err="1"/>
              <a:t>ВалютаПроекта</a:t>
            </a:r>
            <a:r>
              <a:rPr lang="ru-RU" dirty="0"/>
              <a:t>)).Курс;</a:t>
            </a:r>
          </a:p>
          <a:p>
            <a:r>
              <a:rPr lang="ru-RU" dirty="0"/>
              <a:t>	Курс = ?(Курс = 0, 1, Курс);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Движение.СуммаВРублях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 * Курс;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РегистрНакопления.Взаиморасчеты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("Проект", </a:t>
            </a:r>
            <a:r>
              <a:rPr lang="ru-RU" dirty="0" err="1"/>
              <a:t>Справочники.Проекты.ПустаяСсылка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-</a:t>
            </a:r>
            <a:r>
              <a:rPr lang="ru-RU" dirty="0" err="1"/>
              <a:t>ВзаиморасчетыОстатки.СуммаВРубляхОстаток</a:t>
            </a:r>
            <a:r>
              <a:rPr lang="ru-RU" dirty="0"/>
              <a:t> КАК </a:t>
            </a:r>
            <a:r>
              <a:rPr lang="ru-RU" dirty="0" err="1"/>
              <a:t>ОстатокАвансаВРублях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Курс,</a:t>
            </a:r>
          </a:p>
          <a:p>
            <a:r>
              <a:rPr lang="ru-RU" dirty="0"/>
              <a:t>		|	ВЫРАЗИТЬ(-</a:t>
            </a:r>
            <a:r>
              <a:rPr lang="ru-RU" dirty="0" err="1"/>
              <a:t>ВзаиморасчетыОстатки.СуммаВРубляхОстаток</a:t>
            </a:r>
            <a:r>
              <a:rPr lang="ru-RU" dirty="0"/>
              <a:t> /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ЧИСЛО(15, 2)) КАК </a:t>
            </a:r>
            <a:r>
              <a:rPr lang="ru-RU" dirty="0" err="1"/>
              <a:t>ОстатокАвансаВВалюте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РегистрНакопления.Взаиморасчеты.Остатки</a:t>
            </a:r>
            <a:r>
              <a:rPr lang="ru-RU" dirty="0"/>
              <a:t>(</a:t>
            </a:r>
          </a:p>
          <a:p>
            <a:r>
              <a:rPr lang="ru-RU" dirty="0"/>
              <a:t>		|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Контрагент = &amp;Контрагент</a:t>
            </a:r>
          </a:p>
          <a:p>
            <a:r>
              <a:rPr lang="ru-RU" dirty="0"/>
              <a:t>		|				И Проект = ЗНАЧЕНИЕ(</a:t>
            </a:r>
            <a:r>
              <a:rPr lang="ru-RU" dirty="0" err="1"/>
              <a:t>Справочник.Проекты.ПустаяСсылка</a:t>
            </a:r>
            <a:r>
              <a:rPr lang="ru-RU" dirty="0"/>
              <a:t>)) КАК </a:t>
            </a:r>
            <a:r>
              <a:rPr lang="ru-RU" dirty="0" err="1"/>
              <a:t>ВзаиморасчетыОстатки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Валюта = &amp;Валюта)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	|		ПО (ИСТИНА)";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("Валюта", </a:t>
            </a:r>
            <a:r>
              <a:rPr lang="ru-RU" dirty="0" err="1"/>
              <a:t>ВалютаПроекта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Выборка.Следующий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Выборка.ОстатокАвансаВВалюте</a:t>
            </a:r>
            <a:r>
              <a:rPr lang="ru-RU" dirty="0"/>
              <a:t> &gt; 0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СуммаПоДокументуВВалюте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СуммаПоДокументуВРублях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 * </a:t>
            </a:r>
            <a:r>
              <a:rPr lang="ru-RU" dirty="0" err="1"/>
              <a:t>Выборка.Курс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Выборка.ОстатокАвансаВРублях</a:t>
            </a:r>
            <a:r>
              <a:rPr lang="ru-RU" dirty="0"/>
              <a:t> &gt;= </a:t>
            </a:r>
            <a:r>
              <a:rPr lang="ru-RU" dirty="0" err="1"/>
              <a:t>СуммаПоДокументуВРублях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СуммаСписанияАвансаВРублях</a:t>
            </a:r>
            <a:r>
              <a:rPr lang="ru-RU" dirty="0"/>
              <a:t> = </a:t>
            </a:r>
            <a:r>
              <a:rPr lang="ru-RU" dirty="0" err="1"/>
              <a:t>СуммаПоДокументуВРублях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СуммаСписанияАвансаВВалюте</a:t>
            </a:r>
            <a:r>
              <a:rPr lang="ru-RU" dirty="0"/>
              <a:t> = </a:t>
            </a:r>
            <a:r>
              <a:rPr lang="ru-RU" dirty="0" err="1"/>
              <a:t>СуммаПоДокументуВВалюте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</a:t>
            </a:r>
            <a:r>
              <a:rPr lang="ru-RU" dirty="0" err="1"/>
              <a:t>СуммаСписанияАвансаВРублях</a:t>
            </a:r>
            <a:r>
              <a:rPr lang="ru-RU" dirty="0"/>
              <a:t> = </a:t>
            </a:r>
            <a:r>
              <a:rPr lang="ru-RU" dirty="0" err="1"/>
              <a:t>Выборка.ОстатокАвансаВРублях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СуммаСписанияАвансаВВалюте</a:t>
            </a:r>
            <a:r>
              <a:rPr lang="ru-RU" dirty="0"/>
              <a:t> = </a:t>
            </a:r>
            <a:r>
              <a:rPr lang="ru-RU" dirty="0" err="1"/>
              <a:t>Выборка.ОстатокАвансаВВалюте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Движение.Проект</a:t>
            </a:r>
            <a:r>
              <a:rPr lang="ru-RU" dirty="0"/>
              <a:t> = </a:t>
            </a:r>
            <a:r>
              <a:rPr lang="ru-RU" dirty="0" err="1"/>
              <a:t>Справочники.Проекты.ПустаяСсылка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Движение.Валюта</a:t>
            </a:r>
            <a:r>
              <a:rPr lang="ru-RU" dirty="0"/>
              <a:t> = </a:t>
            </a:r>
            <a:r>
              <a:rPr lang="ru-RU" dirty="0" err="1"/>
              <a:t>Справочники.Валюты.РоссийскийРубль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Движение.СуммаВВалюте</a:t>
            </a:r>
            <a:r>
              <a:rPr lang="ru-RU" dirty="0"/>
              <a:t> = </a:t>
            </a:r>
            <a:r>
              <a:rPr lang="ru-RU" dirty="0" err="1"/>
              <a:t>СуммаСписанияАвансаВРублях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Движение.СуммаВРублях</a:t>
            </a:r>
            <a:r>
              <a:rPr lang="ru-RU" dirty="0"/>
              <a:t> = </a:t>
            </a:r>
            <a:r>
              <a:rPr lang="ru-RU" dirty="0" err="1"/>
              <a:t>СуммаСписанияАвансаВРублях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Движение.Проект</a:t>
            </a:r>
            <a:r>
              <a:rPr lang="ru-RU" dirty="0"/>
              <a:t> = Проект;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Движение.Валюта</a:t>
            </a:r>
            <a:r>
              <a:rPr lang="ru-RU" dirty="0"/>
              <a:t> = </a:t>
            </a:r>
            <a:r>
              <a:rPr lang="ru-RU" dirty="0" err="1"/>
              <a:t>ВалютаПроекта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Движение.СуммаВВалюте</a:t>
            </a:r>
            <a:r>
              <a:rPr lang="ru-RU" dirty="0"/>
              <a:t> = </a:t>
            </a:r>
            <a:r>
              <a:rPr lang="ru-RU" dirty="0" err="1"/>
              <a:t>СуммаСписанияАвансаВВалюте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Движение.СуммаВРублях</a:t>
            </a:r>
            <a:r>
              <a:rPr lang="ru-RU" dirty="0"/>
              <a:t> = </a:t>
            </a:r>
            <a:r>
              <a:rPr lang="ru-RU" dirty="0" err="1"/>
              <a:t>СуммаСписанияАвансаВРублях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88959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РегистрНакопления.Взаиморасчеты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endParaRPr lang="ru-RU" dirty="0"/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ВзаиморасчетыОстатки.Контрагент</a:t>
            </a:r>
            <a:r>
              <a:rPr lang="ru-RU" dirty="0"/>
              <a:t> КАК Контрагент,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ВзаиморасчетыОстатки.Проект</a:t>
            </a:r>
            <a:r>
              <a:rPr lang="ru-RU" dirty="0"/>
              <a:t> КАК Проект,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ВзаиморасчетыОстатки.СуммаВРубляхОстаток</a:t>
            </a:r>
            <a:r>
              <a:rPr lang="ru-RU" dirty="0"/>
              <a:t> КАК </a:t>
            </a:r>
            <a:r>
              <a:rPr lang="ru-RU" dirty="0" err="1"/>
              <a:t>СуммаВРубляхОстаток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ВзаиморасчетыОстатки.СуммаВВалютеОстаток</a:t>
            </a:r>
            <a:r>
              <a:rPr lang="ru-RU" dirty="0"/>
              <a:t> КАК </a:t>
            </a:r>
            <a:r>
              <a:rPr lang="ru-RU" dirty="0" err="1"/>
              <a:t>СуммаВВалютеОстаток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втДолгиПокупателей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РегистрНакопления.Взаиморасчеты.Остатки</a:t>
            </a:r>
            <a:r>
              <a:rPr lang="ru-RU" dirty="0"/>
              <a:t>(</a:t>
            </a:r>
          </a:p>
          <a:p>
            <a:r>
              <a:rPr lang="ru-RU" dirty="0"/>
              <a:t>		|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Контрагент = &amp;Контрагент</a:t>
            </a:r>
          </a:p>
          <a:p>
            <a:r>
              <a:rPr lang="ru-RU" dirty="0"/>
              <a:t>		|				И Проект &lt;&gt; ЗНАЧЕНИЕ(</a:t>
            </a:r>
            <a:r>
              <a:rPr lang="ru-RU" dirty="0" err="1"/>
              <a:t>Справочник.Проекты.ПустаяСсылка</a:t>
            </a:r>
            <a:r>
              <a:rPr lang="ru-RU" dirty="0"/>
              <a:t>)) КАК </a:t>
            </a:r>
            <a:r>
              <a:rPr lang="ru-RU" dirty="0" err="1"/>
              <a:t>ВзаиморасчетыОстатки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Валюта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втДолгиПокупателей.Контрагент</a:t>
            </a:r>
            <a:r>
              <a:rPr lang="ru-RU" dirty="0"/>
              <a:t> КАК Контрагент,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втДолгиПокупателей.Проект</a:t>
            </a:r>
            <a:r>
              <a:rPr lang="ru-RU" dirty="0"/>
              <a:t> КАК Проект,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втДолгиПокупателей.СуммаВРубляхОстаток</a:t>
            </a:r>
            <a:r>
              <a:rPr lang="ru-RU" dirty="0"/>
              <a:t> КАК </a:t>
            </a:r>
            <a:r>
              <a:rPr lang="ru-RU" dirty="0" err="1"/>
              <a:t>СуммаВРубляхОстаток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втДолгиПокупателей.СуммаВВалютеОстаток</a:t>
            </a:r>
            <a:r>
              <a:rPr lang="ru-RU" dirty="0"/>
              <a:t> КАК </a:t>
            </a:r>
            <a:r>
              <a:rPr lang="ru-RU" dirty="0" err="1"/>
              <a:t>СуммаВВалютеОстаток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Курс,</a:t>
            </a:r>
          </a:p>
          <a:p>
            <a:r>
              <a:rPr lang="ru-RU" dirty="0"/>
              <a:t>		|	&amp;Период КАК Период,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втДолгиПокупателей.Проект.ДатаОплаты</a:t>
            </a:r>
            <a:r>
              <a:rPr lang="ru-RU" dirty="0"/>
              <a:t> КАК </a:t>
            </a:r>
            <a:r>
              <a:rPr lang="ru-RU" dirty="0" err="1"/>
              <a:t>ДатаОплаты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</a:t>
            </a:r>
            <a:r>
              <a:rPr lang="ru-RU" dirty="0"/>
              <a:t> КАК </a:t>
            </a:r>
            <a:r>
              <a:rPr lang="ru-RU" dirty="0" err="1"/>
              <a:t>втДолгиПокупателей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	|				&amp;Период,</a:t>
            </a:r>
          </a:p>
          <a:p>
            <a:r>
              <a:rPr lang="ru-RU" dirty="0"/>
              <a:t>		|				Валюта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втДолгиПокупателей.Валюта</a:t>
            </a:r>
            <a:r>
              <a:rPr lang="ru-RU" dirty="0"/>
              <a:t> КАК Валюта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втДолгиПокупателей</a:t>
            </a:r>
            <a:r>
              <a:rPr lang="ru-RU" dirty="0"/>
              <a:t> КАК </a:t>
            </a:r>
            <a:r>
              <a:rPr lang="ru-RU" dirty="0" err="1"/>
              <a:t>втДолгиПокупателей</a:t>
            </a:r>
            <a:r>
              <a:rPr lang="ru-RU" dirty="0"/>
              <a:t>))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втДолгиПокупателей.Валюта</a:t>
            </a:r>
            <a:r>
              <a:rPr lang="ru-RU" dirty="0"/>
              <a:t> = </a:t>
            </a:r>
            <a:r>
              <a:rPr lang="ru-RU" dirty="0" err="1"/>
              <a:t>КурсыВалютСрезПоследних.Валюта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ДатаОплаты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СуммаКПогашениюВРублях</a:t>
            </a:r>
            <a:r>
              <a:rPr lang="ru-RU" dirty="0"/>
              <a:t> = </a:t>
            </a:r>
            <a:r>
              <a:rPr lang="ru-RU" dirty="0" err="1"/>
              <a:t>СуммаПлатежа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Если Не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И </a:t>
            </a:r>
            <a:r>
              <a:rPr lang="ru-RU" dirty="0" err="1"/>
              <a:t>СуммаКПогашениюВРублях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СуммаВРублях</a:t>
            </a:r>
            <a:r>
              <a:rPr lang="ru-RU" dirty="0"/>
              <a:t> = Мин(</a:t>
            </a:r>
            <a:r>
              <a:rPr lang="ru-RU" dirty="0" err="1"/>
              <a:t>СуммаКПогашениюВРублях</a:t>
            </a:r>
            <a:r>
              <a:rPr lang="ru-RU" dirty="0"/>
              <a:t>, </a:t>
            </a:r>
            <a:r>
              <a:rPr lang="ru-RU" dirty="0" err="1"/>
              <a:t>Выборка.СуммаВРубляхОстаток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СуммаВРублях</a:t>
            </a:r>
            <a:r>
              <a:rPr lang="ru-RU" dirty="0"/>
              <a:t> = </a:t>
            </a:r>
            <a:r>
              <a:rPr lang="ru-RU" dirty="0" err="1"/>
              <a:t>Выборка.СуммаВРубляхОстаток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  <a:r>
              <a:rPr lang="ru-RU" dirty="0" err="1"/>
              <a:t>СуммаВВалюте</a:t>
            </a:r>
            <a:r>
              <a:rPr lang="ru-RU" dirty="0"/>
              <a:t> = </a:t>
            </a:r>
            <a:r>
              <a:rPr lang="ru-RU" dirty="0" err="1"/>
              <a:t>Выборка.СуммаВВалютеОстаток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</a:t>
            </a:r>
            <a:r>
              <a:rPr lang="ru-RU" dirty="0" err="1"/>
              <a:t>СуммаВВалюте</a:t>
            </a:r>
            <a:r>
              <a:rPr lang="ru-RU" dirty="0"/>
              <a:t> = </a:t>
            </a:r>
            <a:r>
              <a:rPr lang="ru-RU" dirty="0" err="1"/>
              <a:t>Окр</a:t>
            </a:r>
            <a:r>
              <a:rPr lang="ru-RU" dirty="0"/>
              <a:t>(</a:t>
            </a:r>
            <a:r>
              <a:rPr lang="ru-RU" dirty="0" err="1"/>
              <a:t>СуммаВРублях</a:t>
            </a:r>
            <a:r>
              <a:rPr lang="ru-RU" dirty="0"/>
              <a:t> / </a:t>
            </a:r>
            <a:r>
              <a:rPr lang="ru-RU" dirty="0" err="1"/>
              <a:t>Выборка.Курс</a:t>
            </a:r>
            <a:r>
              <a:rPr lang="ru-RU" dirty="0"/>
              <a:t>, 2);</a:t>
            </a:r>
          </a:p>
          <a:p>
            <a:r>
              <a:rPr lang="ru-RU" dirty="0"/>
              <a:t>				Если </a:t>
            </a:r>
            <a:r>
              <a:rPr lang="ru-RU" dirty="0" err="1"/>
              <a:t>СуммаВВалюте</a:t>
            </a:r>
            <a:r>
              <a:rPr lang="ru-RU" dirty="0"/>
              <a:t> = </a:t>
            </a:r>
            <a:r>
              <a:rPr lang="ru-RU" dirty="0" err="1"/>
              <a:t>Выборка.СуммаВВалютеОстаток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	</a:t>
            </a:r>
            <a:r>
              <a:rPr lang="ru-RU" dirty="0" err="1"/>
              <a:t>СуммаВВалюте</a:t>
            </a:r>
            <a:r>
              <a:rPr lang="ru-RU" dirty="0"/>
              <a:t> = </a:t>
            </a:r>
            <a:r>
              <a:rPr lang="ru-RU" dirty="0" err="1"/>
              <a:t>СуммаВВалюте</a:t>
            </a:r>
            <a:r>
              <a:rPr lang="ru-RU" dirty="0"/>
              <a:t> - 0.01;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СуммаВВалюте</a:t>
            </a:r>
            <a:r>
              <a:rPr lang="ru-RU" dirty="0"/>
              <a:t> &gt; 0 Тогда</a:t>
            </a:r>
          </a:p>
          <a:p>
            <a:r>
              <a:rPr lang="ru-RU" dirty="0"/>
              <a:t>				Движение = </a:t>
            </a:r>
            <a:r>
              <a:rPr lang="ru-RU" dirty="0" err="1"/>
              <a:t>Движения.Взаиморасчеты.ДобавитьРасход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Движение.СуммаВРублях</a:t>
            </a:r>
            <a:r>
              <a:rPr lang="ru-RU" dirty="0"/>
              <a:t> = </a:t>
            </a:r>
            <a:r>
              <a:rPr lang="ru-RU" dirty="0" err="1"/>
              <a:t>СуммаВРублях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Движение.СуммаВВалюте</a:t>
            </a:r>
            <a:r>
              <a:rPr lang="ru-RU" dirty="0"/>
              <a:t> = </a:t>
            </a:r>
            <a:r>
              <a:rPr lang="ru-RU" dirty="0" err="1"/>
              <a:t>СуммаВВалюте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СуммаКПогашениюВРублях</a:t>
            </a:r>
            <a:r>
              <a:rPr lang="ru-RU" dirty="0"/>
              <a:t> = </a:t>
            </a:r>
            <a:r>
              <a:rPr lang="ru-RU" dirty="0" err="1"/>
              <a:t>СуммаКПогашениюВРублях</a:t>
            </a:r>
            <a:r>
              <a:rPr lang="ru-RU" dirty="0"/>
              <a:t> - </a:t>
            </a:r>
            <a:r>
              <a:rPr lang="ru-RU" dirty="0" err="1"/>
              <a:t>СуммаВРублях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авансы</a:t>
            </a:r>
          </a:p>
          <a:p>
            <a:r>
              <a:rPr lang="ru-RU" dirty="0"/>
              <a:t>	Если </a:t>
            </a:r>
            <a:r>
              <a:rPr lang="ru-RU" dirty="0" err="1"/>
              <a:t>СуммаКПогашениюВРублях</a:t>
            </a:r>
            <a:r>
              <a:rPr lang="ru-RU" dirty="0"/>
              <a:t> &gt; 0 Тогда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Движение.Проект</a:t>
            </a:r>
            <a:r>
              <a:rPr lang="ru-RU" dirty="0"/>
              <a:t> = </a:t>
            </a:r>
            <a:r>
              <a:rPr lang="ru-RU" dirty="0" err="1"/>
              <a:t>Справочники.Проекты.ПустаяСсылка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Движение.Валюта</a:t>
            </a:r>
            <a:r>
              <a:rPr lang="ru-RU" dirty="0"/>
              <a:t> = </a:t>
            </a:r>
            <a:r>
              <a:rPr lang="ru-RU" dirty="0" err="1"/>
              <a:t>Справочники.Валюты.РоссийскийРубль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Движение.СуммаВВалюте</a:t>
            </a:r>
            <a:r>
              <a:rPr lang="ru-RU" dirty="0"/>
              <a:t> = </a:t>
            </a:r>
            <a:r>
              <a:rPr lang="ru-RU" dirty="0" err="1"/>
              <a:t>СуммаКПогашениюВРублях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Движение.СуммаВРублях</a:t>
            </a:r>
            <a:r>
              <a:rPr lang="ru-RU" dirty="0"/>
              <a:t> = </a:t>
            </a:r>
            <a:r>
              <a:rPr lang="ru-RU" dirty="0" err="1"/>
              <a:t>СуммаКПогашениюВРублях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20532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2448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ВидДвиженияНакопления.Приход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Движение.Склад</a:t>
            </a:r>
            <a:r>
              <a:rPr lang="ru-RU" dirty="0"/>
              <a:t>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 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02374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МенеджерВТ</a:t>
            </a:r>
            <a:r>
              <a:rPr lang="ru-RU" dirty="0"/>
              <a:t> = Новый </a:t>
            </a:r>
            <a:r>
              <a:rPr lang="ru-RU" dirty="0" err="1"/>
              <a:t>МенеджерВременныхТаблиц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РасходнаяНакладнаяСписокНоменклатуры.Номенклатура.ВидНоменклатуры КАК </a:t>
            </a:r>
            <a:r>
              <a:rPr lang="ru-RU" dirty="0" err="1"/>
              <a:t>ВидНоменклатуры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РасходнаяНакладнаяСписокНоменклатуры.Номенклатура.ВидНоменклатуры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</a:t>
            </a:r>
            <a:r>
              <a:rPr lang="ru-RU" dirty="0" err="1"/>
              <a:t>НоменклатураПродажи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СоставСтелажей.Комплектующая</a:t>
            </a:r>
            <a:r>
              <a:rPr lang="ru-RU" dirty="0"/>
              <a:t>, ВЫБОР</a:t>
            </a:r>
          </a:p>
          <a:p>
            <a:r>
              <a:rPr lang="ru-RU" dirty="0"/>
              <a:t>		|			КОГДА </a:t>
            </a:r>
            <a:r>
              <a:rPr lang="ru-RU" dirty="0" err="1"/>
              <a:t>втТЧТовары.ВидНоменклатуры</a:t>
            </a:r>
            <a:r>
              <a:rPr lang="ru-RU" dirty="0"/>
              <a:t> = ЗНАЧЕНИЕ(</a:t>
            </a:r>
            <a:r>
              <a:rPr lang="ru-RU" dirty="0" err="1"/>
              <a:t>Перечисление.ВидыНоменклатуры.Комплектующая</a:t>
            </a:r>
            <a:r>
              <a:rPr lang="ru-RU" dirty="0"/>
              <a:t>)</a:t>
            </a:r>
          </a:p>
          <a:p>
            <a:r>
              <a:rPr lang="ru-RU" dirty="0"/>
              <a:t>		|				ТОГДА </a:t>
            </a:r>
            <a:r>
              <a:rPr lang="ru-RU" dirty="0" err="1"/>
              <a:t>втТЧТовары.Номенклатура</a:t>
            </a:r>
            <a:endParaRPr lang="ru-RU" dirty="0"/>
          </a:p>
          <a:p>
            <a:r>
              <a:rPr lang="ru-RU" dirty="0"/>
              <a:t>		|		КОНЕЦ) КАК Номенклатура,</a:t>
            </a:r>
          </a:p>
          <a:p>
            <a:r>
              <a:rPr lang="ru-RU" dirty="0"/>
              <a:t>		|	ЕСТЬNULL(</a:t>
            </a:r>
            <a:r>
              <a:rPr lang="ru-RU" dirty="0" err="1"/>
              <a:t>втТЧТовары.Количество</a:t>
            </a:r>
            <a:r>
              <a:rPr lang="ru-RU" dirty="0"/>
              <a:t> * </a:t>
            </a:r>
            <a:r>
              <a:rPr lang="ru-RU" dirty="0" err="1"/>
              <a:t>СоставСтелажей.Количество</a:t>
            </a:r>
            <a:r>
              <a:rPr lang="ru-RU" dirty="0"/>
              <a:t>, ВЫБОР</a:t>
            </a:r>
          </a:p>
          <a:p>
            <a:r>
              <a:rPr lang="ru-RU" dirty="0"/>
              <a:t>		|			КОГДА </a:t>
            </a:r>
            <a:r>
              <a:rPr lang="ru-RU" dirty="0" err="1"/>
              <a:t>втТЧТовары.ВидНоменклатуры</a:t>
            </a:r>
            <a:r>
              <a:rPr lang="ru-RU" dirty="0"/>
              <a:t> = ЗНАЧЕНИЕ(</a:t>
            </a:r>
            <a:r>
              <a:rPr lang="ru-RU" dirty="0" err="1"/>
              <a:t>Перечисление.ВидыНоменклатуры.Комплектующая</a:t>
            </a:r>
            <a:r>
              <a:rPr lang="ru-RU" dirty="0"/>
              <a:t>)</a:t>
            </a:r>
          </a:p>
          <a:p>
            <a:r>
              <a:rPr lang="ru-RU" dirty="0"/>
              <a:t>		|				ТОГДА </a:t>
            </a:r>
            <a:r>
              <a:rPr lang="ru-RU" dirty="0" err="1"/>
              <a:t>втТЧТовары.Количество</a:t>
            </a:r>
            <a:endParaRPr lang="ru-RU" dirty="0"/>
          </a:p>
          <a:p>
            <a:r>
              <a:rPr lang="ru-RU" dirty="0"/>
              <a:t>		|		КОНЕЦ)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втКомплектующие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РегистрСведений.СоставСтеллажей</a:t>
            </a:r>
            <a:r>
              <a:rPr lang="ru-RU" dirty="0"/>
              <a:t> КАК </a:t>
            </a:r>
            <a:r>
              <a:rPr lang="ru-RU" dirty="0" err="1"/>
              <a:t>СоставСтелажей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СоставСтелажей.Стеллаж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втКомплектующие.НоменклатураПродажи.Представление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</a:t>
            </a:r>
            <a:r>
              <a:rPr lang="ru-RU" dirty="0"/>
              <a:t> КАК </a:t>
            </a:r>
            <a:r>
              <a:rPr lang="ru-RU" dirty="0" err="1"/>
              <a:t>втКомплектующие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втКомплектующие.Номенклатура</a:t>
            </a:r>
            <a:r>
              <a:rPr lang="ru-RU" dirty="0"/>
              <a:t> ЕСТЬ NULL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втКомплектующие.Количество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&amp;Период КАК Период,</a:t>
            </a:r>
          </a:p>
          <a:p>
            <a:r>
              <a:rPr lang="ru-RU" dirty="0"/>
              <a:t>		|	&amp;Склад КАК Склад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</a:t>
            </a:r>
            <a:r>
              <a:rPr lang="ru-RU" dirty="0"/>
              <a:t> КАК </a:t>
            </a:r>
            <a:r>
              <a:rPr lang="ru-RU" dirty="0" err="1"/>
              <a:t>втКомплектующие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РезультатыЗапросов</a:t>
            </a:r>
            <a:r>
              <a:rPr lang="ru-RU" dirty="0"/>
              <a:t> = </a:t>
            </a:r>
            <a:r>
              <a:rPr lang="ru-RU" dirty="0" err="1"/>
              <a:t>Запрос.ВыполнитьПакет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РезультатПроверка</a:t>
            </a:r>
            <a:r>
              <a:rPr lang="ru-RU" dirty="0"/>
              <a:t> = </a:t>
            </a:r>
            <a:r>
              <a:rPr lang="ru-RU" dirty="0" err="1"/>
              <a:t>РезультатыЗапросов</a:t>
            </a:r>
            <a:r>
              <a:rPr lang="ru-RU" dirty="0"/>
              <a:t>[2];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</a:t>
            </a:r>
            <a:r>
              <a:rPr lang="ru-RU" dirty="0" err="1"/>
              <a:t>РезультатПроверка.Пустой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РезультатПроверка.Выбрать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определен состав </a:t>
            </a:r>
            <a:r>
              <a:rPr lang="ru-RU" dirty="0" err="1"/>
              <a:t>стелажа</a:t>
            </a:r>
            <a:r>
              <a:rPr lang="ru-RU" dirty="0"/>
              <a:t> " + 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Результат = </a:t>
            </a:r>
            <a:r>
              <a:rPr lang="ru-RU" dirty="0" err="1"/>
              <a:t>РезультатыЗапросов</a:t>
            </a:r>
            <a:r>
              <a:rPr lang="ru-RU" dirty="0"/>
              <a:t>[3];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Движения.ОстаткиНоменклатуры.БлокироватьДляИзменения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-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КоличествоНехватки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СоставСтелажей.Стеллаж.Представление</a:t>
            </a:r>
            <a:r>
              <a:rPr lang="ru-RU" dirty="0"/>
              <a:t> КАК </a:t>
            </a:r>
            <a:r>
              <a:rPr lang="ru-RU" dirty="0" err="1"/>
              <a:t>СтеллажПредставление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	|			&amp;Граница,</a:t>
            </a:r>
          </a:p>
          <a:p>
            <a:r>
              <a:rPr lang="ru-RU" dirty="0"/>
              <a:t>		|			Склад = &amp;Склад</a:t>
            </a:r>
          </a:p>
          <a:p>
            <a:r>
              <a:rPr lang="ru-RU" dirty="0"/>
              <a:t>		|				И Номенклатура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Т.Номенклатура</a:t>
            </a:r>
            <a:endParaRPr lang="ru-RU" dirty="0"/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втКомплектующие</a:t>
            </a:r>
            <a:r>
              <a:rPr lang="ru-RU" dirty="0"/>
              <a:t> КАК Т))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РегистрСведений.СоставСтеллажей</a:t>
            </a:r>
            <a:r>
              <a:rPr lang="ru-RU" dirty="0"/>
              <a:t> КАК </a:t>
            </a:r>
            <a:r>
              <a:rPr lang="ru-RU" dirty="0" err="1"/>
              <a:t>СоставСтелажей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ОстаткиНоменклатурыОстатки.Номенклатура</a:t>
            </a:r>
            <a:r>
              <a:rPr lang="ru-RU" dirty="0"/>
              <a:t> = </a:t>
            </a:r>
            <a:r>
              <a:rPr lang="ru-RU" dirty="0" err="1"/>
              <a:t>СоставСтелажей.Комплектующая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&lt; 0";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("Граница", Новый Граница(</a:t>
            </a:r>
            <a:r>
              <a:rPr lang="ru-RU" dirty="0" err="1"/>
              <a:t>МоментВремени</a:t>
            </a:r>
            <a:r>
              <a:rPr lang="ru-RU" dirty="0"/>
              <a:t>(), </a:t>
            </a:r>
            <a:r>
              <a:rPr lang="ru-RU" dirty="0" err="1"/>
              <a:t>ВидГраницы.Включая</a:t>
            </a:r>
            <a:r>
              <a:rPr lang="ru-RU" dirty="0"/>
              <a:t>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Выборка.СтеллажПредставление</a:t>
            </a:r>
            <a:r>
              <a:rPr lang="ru-RU" dirty="0"/>
              <a:t> = NULL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комплектующей %1 в количестве %2",</a:t>
            </a:r>
          </a:p>
          <a:p>
            <a:r>
              <a:rPr lang="ru-RU" dirty="0"/>
              <a:t>	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	</a:t>
            </a:r>
            <a:r>
              <a:rPr lang="ru-RU" dirty="0" err="1"/>
              <a:t>Выборка.КоличествоНехватки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комплектующей %1 (входит в состав стеллажа %2) в количестве %3",</a:t>
            </a:r>
          </a:p>
          <a:p>
            <a:r>
              <a:rPr lang="ru-RU" dirty="0"/>
              <a:t>	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	</a:t>
            </a:r>
            <a:r>
              <a:rPr lang="ru-RU" dirty="0" err="1"/>
              <a:t>Выборка.СтеллажПредставление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	</a:t>
            </a:r>
            <a:r>
              <a:rPr lang="ru-RU" dirty="0" err="1"/>
              <a:t>Выборка.КоличествоНехватки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4343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Движения.СебестоимостьТоваров.Записывать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&amp;Склад КАК Склад,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КАК Партия,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Себестоимость,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Движения.СебестоимостьТоваров.ДобавитьПриход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9154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ВЫБРАТЬ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ОстаткиНоменклатурыОстатки.Номенклатура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Номенклатура,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ОстаткиНоменклатурыОстатки.Склад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Склад,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ОстаткиНоменклатурыОстатки.КоличествоОстаток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КоличествоОстаток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ПОМЕСТИТЬ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втОстаткиДеталей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РегистрНакопления.ОстаткиНоменклатуры.Остатки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ОстаткиНоменклатурыОстатки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ИНДЕКСИРОВАТЬ ПО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Номенклатура,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Склад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////////////////////////////////////////////////////////////////////////////////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ВЫБРАТЬ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СоставСтеллажей.Комплектующая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Комплектующая,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СоставСтеллажей.Стеллаж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Стеллаж,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СоставСтеллажей.Количество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Количество,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Склады.Ссылка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Склад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ПОМЕСТИТЬ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втСоставСтеллажейСоСкладами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РегистрСведений.СоставСтеллажей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СоставСтеллажей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Справочник.Склады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Склады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ИНДЕКСИРОВАТЬ ПО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Комплектующая,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Склад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////////////////////////////////////////////////////////////////////////////////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ВЫБРАТЬ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втСоставСтеллажейСоСкладами.Комплектующая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Комплектующая,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втСоставСтеллажейСоСкладами.Стеллаж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Стеллаж,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ВЫРАЗИТЬ(ЕСТЬNULL(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втОстаткиДеталей.КоличествоОстаток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втСоставСтеллажейСоСкладами.Количество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- 0.5, 0) КАК ЧИСЛО(10, 0)) КАК Количество,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втСоставСтеллажейСоСкладами.Склад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Склад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ПОМЕСТИТЬ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втСтеллажи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втСоставСтеллажейСоСкладами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втСоставСтеллажейСоСкладами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ЛЕВОЕ СОЕДИНЕНИЕ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втОстаткиДеталей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втОстаткиДеталей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ПО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втСоставСтеллажейСоСкладами.Комплектующая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втОстаткиДеталей.Номенклатура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И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втСоставСтеллажейСоСкладами.Склад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втОстаткиДеталей.Склад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////////////////////////////////////////////////////////////////////////////////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ВЫБРАТЬ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втСоставСтеллажей.Стеллаж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Стеллаж,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МИНИМУМ(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втСоставСтеллажей.Количество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КАК Количество,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втСоставСтеллажей.Склад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Склад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ПОМЕСТИТЬ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втДанныеОтчета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втСтеллажи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СГРУППИРОВАТЬ ПО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втСоставСтеллажей.Стеллаж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втСоставСтеллажей.Склад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ИМЕЮЩИЕ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МИНИМУМ(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втСоставСтеллажей.Количество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&gt; 0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ИНДЕКСИРОВАТЬ ПО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Стеллаж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////////////////////////////////////////////////////////////////////////////////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ВЫБРАТЬ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втДанныеОтчета.Стеллаж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Стеллаж,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втДанныеОтчета.Склад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Склад,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втДанныеОтчета.Количество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Количество,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ЗначенияХарактеристикСтеллажей.Значение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Страна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втДанныеОтчета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втДанныеОтчета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ЛЕВОЕ СОЕДИНЕНИЕ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РегистрСведений.ЗначенияХарактеристикСтеллажей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ЗначенияХарактеристикСтеллажей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ПО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втДанныеОтчета.Стеллаж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ЗначенияХарактеристикСтеллажей.Стеллаж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И (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ЗначенияХарактеристикСтеллажей.Характеристика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ЗНАЧЕНИЕ(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ПланВидовХарактеристик.ХарактеристикиОбъектов.Страна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7376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62766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14191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ВидДвиженияНакопления.Приход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Движение.Партия</a:t>
            </a:r>
            <a:r>
              <a:rPr lang="ru-RU" dirty="0"/>
              <a:t>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Движение.СебестоимостьВРублях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Движение.СебестоимостьВДолларах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 / </a:t>
            </a:r>
            <a:r>
              <a:rPr lang="ru-RU" dirty="0" err="1"/>
              <a:t>КурсДоллара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 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48783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УчетнаяПолитикаСрезПоследних.МетодСписанияСебестоимости</a:t>
            </a:r>
            <a:r>
              <a:rPr lang="ru-RU" dirty="0"/>
              <a:t> КАК </a:t>
            </a:r>
            <a:r>
              <a:rPr lang="ru-RU" dirty="0" err="1"/>
              <a:t>МетодСписанияСебестоимости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РегистрСведений.УчетнаяПолитика.СрезПоследних</a:t>
            </a:r>
            <a:r>
              <a:rPr lang="ru-RU" dirty="0"/>
              <a:t>(&amp;Период, ) КАК </a:t>
            </a:r>
            <a:r>
              <a:rPr lang="ru-RU" dirty="0" err="1"/>
              <a:t>УчетнаяПолитикаСрезПоследних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метод списания себестоимости в учетной политике";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Выборка.Следующий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Выборка.МетодСписанияСебестоимости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удаление движения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взвели флаг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Движения.Продажи.Записывать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|	РасходнаяНакладнаяСписокНоменклатуры.Номенклатура.ВидНоменклатуры КАК </a:t>
            </a:r>
            <a:r>
              <a:rPr lang="ru-RU" dirty="0" err="1"/>
              <a:t>ВидНоменклатуры</a:t>
            </a:r>
            <a:r>
              <a:rPr lang="ru-RU" dirty="0"/>
              <a:t>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|СГРУППИРОВАТЬ ПО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|	РасходнаяНакладнаяСписокНоменклатуры.Номенклатура.ВидНоменклатуры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|ИНДЕКСИРОВАТЬ ПО</a:t>
            </a:r>
          </a:p>
          <a:p>
            <a:r>
              <a:rPr lang="ru-RU" dirty="0"/>
              <a:t>	|	Номенклатура</a:t>
            </a:r>
          </a:p>
          <a:p>
            <a:r>
              <a:rPr lang="ru-RU" dirty="0"/>
              <a:t>	|;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|////////////////////////////////////////////////////////////////////////////////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ОстаткиНоменклатурыОстатки.СебестоимостьВРубляхОстаток</a:t>
            </a:r>
            <a:r>
              <a:rPr lang="ru-RU" dirty="0"/>
              <a:t>, 0) КАК </a:t>
            </a:r>
            <a:r>
              <a:rPr lang="ru-RU" dirty="0" err="1"/>
              <a:t>СебестоимостьВРубляхОстаток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ОстаткиНоменклатурыОстатки.СебестоимостьВДолларахОстаток</a:t>
            </a:r>
            <a:r>
              <a:rPr lang="ru-RU" dirty="0"/>
              <a:t>, 0) КАК </a:t>
            </a:r>
            <a:r>
              <a:rPr lang="ru-RU" dirty="0" err="1"/>
              <a:t>СебестоимостьВДолларахОстаток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втТЧТовары.ВидНоменклатуры</a:t>
            </a:r>
            <a:r>
              <a:rPr lang="ru-RU" dirty="0"/>
              <a:t> КАК </a:t>
            </a:r>
            <a:r>
              <a:rPr lang="ru-RU" dirty="0" err="1"/>
              <a:t>ВидНоменклатуры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втТЧТовары.Сумма</a:t>
            </a:r>
            <a:r>
              <a:rPr lang="ru-RU" dirty="0"/>
              <a:t> КАК </a:t>
            </a:r>
            <a:r>
              <a:rPr lang="ru-RU" dirty="0" err="1"/>
              <a:t>СуммаВРублях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|				Номенклатура В</a:t>
            </a:r>
          </a:p>
          <a:p>
            <a:r>
              <a:rPr lang="ru-RU" dirty="0"/>
              <a:t>	|						(ВЫБРАТЬ</a:t>
            </a:r>
          </a:p>
          <a:p>
            <a:r>
              <a:rPr lang="ru-RU" dirty="0"/>
              <a:t>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|						ИЗ</a:t>
            </a:r>
          </a:p>
          <a:p>
            <a:r>
              <a:rPr lang="ru-RU" dirty="0"/>
              <a:t>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				ГДЕ</a:t>
            </a:r>
          </a:p>
          <a:p>
            <a:r>
              <a:rPr lang="ru-RU" dirty="0"/>
              <a:t>	|							</a:t>
            </a:r>
            <a:r>
              <a:rPr lang="ru-RU" dirty="0" err="1"/>
              <a:t>втТЧТовары.ВидНоменклатуры</a:t>
            </a:r>
            <a:r>
              <a:rPr lang="ru-RU" dirty="0"/>
              <a:t>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|УПОРЯДОЧИТЬ ПО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ОстаткиНоменклатурыОстатки.Партия.МоментВремени</a:t>
            </a:r>
            <a:endParaRPr lang="ru-RU" dirty="0"/>
          </a:p>
          <a:p>
            <a:r>
              <a:rPr lang="ru-RU" dirty="0"/>
              <a:t>	|ИТОГИ</a:t>
            </a:r>
          </a:p>
          <a:p>
            <a:r>
              <a:rPr lang="ru-RU" dirty="0"/>
              <a:t>	|	МАКСИМУМ(Количество),</a:t>
            </a:r>
          </a:p>
          <a:p>
            <a:r>
              <a:rPr lang="ru-RU" dirty="0"/>
              <a:t>	|	СУММА(</a:t>
            </a:r>
            <a:r>
              <a:rPr lang="ru-RU" dirty="0" err="1"/>
              <a:t>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|	МАКСИМУМ(</a:t>
            </a:r>
            <a:r>
              <a:rPr lang="ru-RU" dirty="0" err="1"/>
              <a:t>ВидНоменклатуры</a:t>
            </a:r>
            <a:r>
              <a:rPr lang="ru-RU" dirty="0"/>
              <a:t>),</a:t>
            </a:r>
          </a:p>
          <a:p>
            <a:r>
              <a:rPr lang="ru-RU" dirty="0"/>
              <a:t>	|	МАКСИМУМ(Сумма)</a:t>
            </a:r>
          </a:p>
          <a:p>
            <a:r>
              <a:rPr lang="ru-RU" dirty="0"/>
              <a:t>	|ПО</a:t>
            </a:r>
          </a:p>
          <a:p>
            <a:r>
              <a:rPr lang="ru-RU" dirty="0"/>
              <a:t>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Перечисления.УчетнаяПолитика.ЛИФО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  <a:r>
              <a:rPr lang="ru-RU" dirty="0" err="1"/>
              <a:t>СтрЗаменить</a:t>
            </a:r>
            <a:r>
              <a:rPr lang="ru-RU" dirty="0"/>
              <a:t>(</a:t>
            </a:r>
            <a:r>
              <a:rPr lang="ru-RU" dirty="0" err="1"/>
              <a:t>Запрос.Текст</a:t>
            </a:r>
            <a:r>
              <a:rPr lang="ru-RU" dirty="0"/>
              <a:t>, "</a:t>
            </a:r>
            <a:r>
              <a:rPr lang="ru-RU" dirty="0" err="1"/>
              <a:t>ОстаткиНоменклатурыОстатки.Партия.МоментВремени</a:t>
            </a:r>
            <a:r>
              <a:rPr lang="ru-RU" dirty="0"/>
              <a:t>",</a:t>
            </a:r>
          </a:p>
          <a:p>
            <a:r>
              <a:rPr lang="ru-RU" dirty="0"/>
              <a:t>		"</a:t>
            </a:r>
            <a:r>
              <a:rPr lang="ru-RU" dirty="0" err="1"/>
              <a:t>ОстаткиНоменклатурыОстатки.Партия.МоментВремени</a:t>
            </a:r>
            <a:r>
              <a:rPr lang="ru-RU" dirty="0"/>
              <a:t> УБЫВ");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СебестоимостьВРубляхИтого</a:t>
            </a:r>
            <a:r>
              <a:rPr lang="ru-RU" dirty="0"/>
              <a:t> = 0;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СебестоимостьВДолларахИтого</a:t>
            </a:r>
            <a:r>
              <a:rPr lang="ru-RU" dirty="0"/>
              <a:t> = 0;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ВыборкаНоменклатура.ВидНоменклатуры</a:t>
            </a:r>
            <a:r>
              <a:rPr lang="ru-RU" dirty="0"/>
              <a:t> = </a:t>
            </a:r>
            <a:r>
              <a:rPr lang="ru-RU" dirty="0" err="1"/>
              <a:t>Перечисления.ВидыНоменклатуры.Товар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Отказ = Истина;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 </a:t>
            </a:r>
          </a:p>
          <a:p>
            <a:r>
              <a:rPr lang="ru-RU" dirty="0"/>
              <a:t>	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Отказ Тогда</a:t>
            </a:r>
          </a:p>
          <a:p>
            <a:r>
              <a:rPr lang="ru-RU" dirty="0"/>
              <a:t>				Продолжить;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	</a:t>
            </a:r>
            <a:r>
              <a:rPr lang="ru-RU" dirty="0" err="1"/>
              <a:t>СебестоимостьВРублях</a:t>
            </a:r>
            <a:r>
              <a:rPr lang="ru-RU" dirty="0"/>
              <a:t> = </a:t>
            </a:r>
            <a:r>
              <a:rPr lang="ru-RU" dirty="0" err="1"/>
              <a:t>ВыборкаДетальныеЗаписи.СебестоимостьВРубляхОстаток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  <a:r>
              <a:rPr lang="ru-RU" dirty="0" err="1"/>
              <a:t>СебестоимостьВДолларах</a:t>
            </a:r>
            <a:r>
              <a:rPr lang="ru-RU" dirty="0"/>
              <a:t> = </a:t>
            </a:r>
            <a:r>
              <a:rPr lang="ru-RU" dirty="0" err="1"/>
              <a:t>ВыборкаДетальныеЗаписи.СебестоимостьВДолларахОстаток</a:t>
            </a:r>
            <a:r>
              <a:rPr lang="ru-RU" dirty="0"/>
              <a:t>;</a:t>
            </a:r>
          </a:p>
          <a:p>
            <a:r>
              <a:rPr lang="ru-RU" dirty="0"/>
              <a:t>				Иначе</a:t>
            </a:r>
          </a:p>
          <a:p>
            <a:r>
              <a:rPr lang="ru-RU" dirty="0"/>
              <a:t>					</a:t>
            </a:r>
            <a:r>
              <a:rPr lang="ru-RU" dirty="0" err="1"/>
              <a:t>СебестоимостьВРублях</a:t>
            </a:r>
            <a:r>
              <a:rPr lang="ru-RU" dirty="0"/>
              <a:t> = Количество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ВыборкаДетальныеЗаписи.СебестоимостьВРубляхОстаток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  <a:r>
              <a:rPr lang="ru-RU" dirty="0" err="1"/>
              <a:t>СебестоимостьВДолларах</a:t>
            </a:r>
            <a:r>
              <a:rPr lang="ru-RU" dirty="0"/>
              <a:t> = Количество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ВыборкаДетальныеЗаписи.СебестоимостьВДолларахОстаток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Движение.Партия</a:t>
            </a:r>
            <a:r>
              <a:rPr lang="ru-RU" dirty="0"/>
              <a:t>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Движение.СебестоимостьВРублях</a:t>
            </a:r>
            <a:r>
              <a:rPr lang="ru-RU" dirty="0"/>
              <a:t> = </a:t>
            </a:r>
            <a:r>
              <a:rPr lang="ru-RU" dirty="0" err="1"/>
              <a:t>СебестоимостьВРублях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Движение.СебестоимостьВДолларах</a:t>
            </a:r>
            <a:r>
              <a:rPr lang="ru-RU" dirty="0"/>
              <a:t> = </a:t>
            </a:r>
            <a:r>
              <a:rPr lang="ru-RU" dirty="0" err="1"/>
              <a:t>СебестоимостьВДолларах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СебестоимостьВРубляхИтого</a:t>
            </a:r>
            <a:r>
              <a:rPr lang="ru-RU" dirty="0"/>
              <a:t> = </a:t>
            </a:r>
            <a:r>
              <a:rPr lang="ru-RU" dirty="0" err="1"/>
              <a:t>СебестоимостьВРубляхИтого</a:t>
            </a:r>
            <a:r>
              <a:rPr lang="ru-RU" dirty="0"/>
              <a:t> + </a:t>
            </a:r>
            <a:r>
              <a:rPr lang="ru-RU" dirty="0" err="1"/>
              <a:t>Движение.СебестоимостьВРублях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СебестоимостьВДолларахИтого</a:t>
            </a:r>
            <a:r>
              <a:rPr lang="ru-RU" dirty="0"/>
              <a:t> = </a:t>
            </a:r>
            <a:r>
              <a:rPr lang="ru-RU" dirty="0" err="1"/>
              <a:t>СебестоимостьВДолларахИтого</a:t>
            </a:r>
            <a:r>
              <a:rPr lang="ru-RU" dirty="0"/>
              <a:t> + </a:t>
            </a:r>
            <a:r>
              <a:rPr lang="ru-RU" dirty="0" err="1"/>
              <a:t>Движение.СебестоимостьВДолларах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</a:t>
            </a:r>
            <a:r>
              <a:rPr lang="ru-RU" dirty="0" err="1"/>
              <a:t>КоличествоСписать</a:t>
            </a:r>
            <a:r>
              <a:rPr lang="ru-RU" dirty="0"/>
              <a:t> &lt;= 0 Тогда</a:t>
            </a:r>
          </a:p>
          <a:p>
            <a:r>
              <a:rPr lang="ru-RU" dirty="0"/>
              <a:t>					Прервать;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Движения.Продажи.Добавить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ВыборкаНоменклатура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Движение.СебестоимостьВРублях</a:t>
            </a:r>
            <a:r>
              <a:rPr lang="ru-RU" dirty="0"/>
              <a:t> = </a:t>
            </a:r>
            <a:r>
              <a:rPr lang="ru-RU" dirty="0" err="1"/>
              <a:t>СебестоимостьВРубляхИтого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Движение.СебестоимостьВДолларах</a:t>
            </a:r>
            <a:r>
              <a:rPr lang="ru-RU" dirty="0"/>
              <a:t> = </a:t>
            </a:r>
            <a:r>
              <a:rPr lang="ru-RU" dirty="0" err="1"/>
              <a:t>СебестоимостьВДолларахИтого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Движение.СуммаВДолларах</a:t>
            </a:r>
            <a:r>
              <a:rPr lang="ru-RU" dirty="0"/>
              <a:t> = </a:t>
            </a:r>
            <a:r>
              <a:rPr lang="ru-RU" dirty="0" err="1"/>
              <a:t>Движение.СуммаВРублях</a:t>
            </a:r>
            <a:r>
              <a:rPr lang="ru-RU" dirty="0"/>
              <a:t> / </a:t>
            </a:r>
            <a:r>
              <a:rPr lang="ru-RU" dirty="0" err="1"/>
              <a:t>КурсДоллара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03369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09373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Движения.Бюджет.Записывать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Строка Из </a:t>
            </a:r>
            <a:r>
              <a:rPr lang="ru-RU" dirty="0" err="1"/>
              <a:t>СтатьиЗатрат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Движения.Бюджет.Добавить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Период;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Движение.Подразделение</a:t>
            </a:r>
            <a:r>
              <a:rPr lang="ru-RU" dirty="0"/>
              <a:t> = Подразделение;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Движение.СтатьяЗатрат</a:t>
            </a:r>
            <a:r>
              <a:rPr lang="ru-RU" dirty="0"/>
              <a:t> = </a:t>
            </a:r>
            <a:r>
              <a:rPr lang="ru-RU" dirty="0" err="1"/>
              <a:t>Строка.СтатьяЗатрат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Строка.Сумма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Движение.СуммаПревышения</a:t>
            </a:r>
            <a:r>
              <a:rPr lang="ru-RU" dirty="0"/>
              <a:t> = </a:t>
            </a:r>
            <a:r>
              <a:rPr lang="ru-RU" dirty="0" err="1"/>
              <a:t>Строка.СуммаПревышения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02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СформироватьДвиженияПоИсполнениюБюджета</a:t>
            </a:r>
            <a:r>
              <a:rPr lang="ru-RU" dirty="0"/>
              <a:t>(Объект, Отказ) Экспорт</a:t>
            </a:r>
          </a:p>
          <a:p>
            <a:endParaRPr lang="ru-RU" dirty="0"/>
          </a:p>
          <a:p>
            <a:r>
              <a:rPr lang="ru-RU" dirty="0"/>
              <a:t>	Движения = </a:t>
            </a:r>
            <a:r>
              <a:rPr lang="ru-RU" dirty="0" err="1"/>
              <a:t>Объект.Движения</a:t>
            </a:r>
            <a:r>
              <a:rPr lang="ru-RU" dirty="0"/>
              <a:t>;</a:t>
            </a:r>
          </a:p>
          <a:p>
            <a:r>
              <a:rPr lang="ru-RU" dirty="0"/>
              <a:t>	Дата = </a:t>
            </a:r>
            <a:r>
              <a:rPr lang="ru-RU" dirty="0" err="1"/>
              <a:t>Объект.Дата</a:t>
            </a:r>
            <a:r>
              <a:rPr lang="ru-RU" dirty="0"/>
              <a:t>;</a:t>
            </a:r>
          </a:p>
          <a:p>
            <a:r>
              <a:rPr lang="ru-RU" dirty="0"/>
              <a:t>	Подразделение = </a:t>
            </a:r>
            <a:r>
              <a:rPr lang="ru-RU" dirty="0" err="1"/>
              <a:t>Объект.Подразделение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СтатьяЗатрат</a:t>
            </a:r>
            <a:r>
              <a:rPr lang="ru-RU" dirty="0"/>
              <a:t> = </a:t>
            </a:r>
            <a:r>
              <a:rPr lang="ru-RU" dirty="0" err="1"/>
              <a:t>Объект.СтатьяЗатрат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Объект.СуммаПоДокументу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Движения.Бюджет.Добавить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Движение.Подразделение</a:t>
            </a:r>
            <a:r>
              <a:rPr lang="ru-RU" dirty="0"/>
              <a:t> = Подразделение;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Движение.СтатьяЗатрат</a:t>
            </a:r>
            <a:r>
              <a:rPr lang="ru-RU" dirty="0"/>
              <a:t> = </a:t>
            </a:r>
            <a:r>
              <a:rPr lang="ru-RU" dirty="0" err="1"/>
              <a:t>СтатьяЗатрат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Движение.СуммаИсполнения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Движения.Бюджет.Записывать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Движения.Бюджет.БлокироватьДляИзменения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БюджетОбороты.СуммаОборот</a:t>
            </a:r>
            <a:r>
              <a:rPr lang="ru-RU" dirty="0"/>
              <a:t> КАК Сумма,</a:t>
            </a:r>
          </a:p>
          <a:p>
            <a:r>
              <a:rPr lang="ru-RU" dirty="0"/>
              <a:t>		|	</a:t>
            </a:r>
            <a:r>
              <a:rPr lang="ru-RU" dirty="0" err="1"/>
              <a:t>БюджетОбороты.СуммаПревышенияОборот</a:t>
            </a:r>
            <a:r>
              <a:rPr lang="ru-RU" dirty="0"/>
              <a:t> КАК </a:t>
            </a:r>
            <a:r>
              <a:rPr lang="ru-RU" dirty="0" err="1"/>
              <a:t>СуммаПревышения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БюджетОбороты.СуммаИсполненияОборот</a:t>
            </a:r>
            <a:r>
              <a:rPr lang="ru-RU" dirty="0"/>
              <a:t> КАК </a:t>
            </a:r>
            <a:r>
              <a:rPr lang="ru-RU" dirty="0" err="1"/>
              <a:t>СуммаИсполнения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РегистрНакопления.Бюджет.Обороты</a:t>
            </a:r>
            <a:r>
              <a:rPr lang="ru-RU" dirty="0"/>
              <a:t>(</a:t>
            </a:r>
          </a:p>
          <a:p>
            <a:r>
              <a:rPr lang="ru-RU" dirty="0"/>
              <a:t>		|			&amp;</a:t>
            </a:r>
            <a:r>
              <a:rPr lang="ru-RU" dirty="0" err="1"/>
              <a:t>НачалоПериода</a:t>
            </a:r>
            <a:r>
              <a:rPr lang="ru-RU" dirty="0"/>
              <a:t>,</a:t>
            </a:r>
          </a:p>
          <a:p>
            <a:r>
              <a:rPr lang="ru-RU" dirty="0"/>
              <a:t>		|			&amp;</a:t>
            </a:r>
            <a:r>
              <a:rPr lang="ru-RU" dirty="0" err="1"/>
              <a:t>КонецПериода</a:t>
            </a:r>
            <a:r>
              <a:rPr lang="ru-RU" dirty="0"/>
              <a:t>,</a:t>
            </a:r>
          </a:p>
          <a:p>
            <a:r>
              <a:rPr lang="ru-RU" dirty="0"/>
              <a:t>		|			,</a:t>
            </a:r>
          </a:p>
          <a:p>
            <a:r>
              <a:rPr lang="ru-RU" dirty="0"/>
              <a:t>		|			Подразделение = &amp;Подразделение</a:t>
            </a:r>
          </a:p>
          <a:p>
            <a:r>
              <a:rPr lang="ru-RU" dirty="0"/>
              <a:t>		|				И </a:t>
            </a:r>
            <a:r>
              <a:rPr lang="ru-RU" dirty="0" err="1"/>
              <a:t>СтатьяЗатрат</a:t>
            </a:r>
            <a:r>
              <a:rPr lang="ru-RU" dirty="0"/>
              <a:t> = &amp;</a:t>
            </a:r>
            <a:r>
              <a:rPr lang="ru-RU" dirty="0" err="1"/>
              <a:t>СтатьяЗатрат</a:t>
            </a:r>
            <a:r>
              <a:rPr lang="ru-RU" dirty="0"/>
              <a:t>) КАК </a:t>
            </a:r>
            <a:r>
              <a:rPr lang="ru-RU" dirty="0" err="1"/>
              <a:t>БюджетОбороты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НачалоПериода</a:t>
            </a:r>
            <a:r>
              <a:rPr lang="ru-RU" dirty="0"/>
              <a:t>", </a:t>
            </a:r>
            <a:r>
              <a:rPr lang="ru-RU" dirty="0" err="1"/>
              <a:t>НачалоМесяца</a:t>
            </a:r>
            <a:r>
              <a:rPr lang="ru-RU" dirty="0"/>
              <a:t>(Дата));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КонецПериода</a:t>
            </a:r>
            <a:r>
              <a:rPr lang="ru-RU" dirty="0"/>
              <a:t>", </a:t>
            </a:r>
            <a:r>
              <a:rPr lang="ru-RU" dirty="0" err="1"/>
              <a:t>КонецМесяца</a:t>
            </a:r>
            <a:r>
              <a:rPr lang="ru-RU" dirty="0"/>
              <a:t>(Дата));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("Подразделение", Подразделение);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СтатьяЗатрат</a:t>
            </a:r>
            <a:r>
              <a:rPr lang="ru-RU" dirty="0"/>
              <a:t>", </a:t>
            </a:r>
            <a:r>
              <a:rPr lang="ru-RU" dirty="0" err="1"/>
              <a:t>СтатьяЗатрат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Выборка.Следующий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Выборка.СуммаИсполнения</a:t>
            </a:r>
            <a:r>
              <a:rPr lang="ru-RU" dirty="0"/>
              <a:t> &gt; </a:t>
            </a:r>
            <a:r>
              <a:rPr lang="ru-RU" dirty="0" err="1"/>
              <a:t>Выборка.Сумма</a:t>
            </a:r>
            <a:r>
              <a:rPr lang="ru-RU" dirty="0"/>
              <a:t> + </a:t>
            </a:r>
            <a:r>
              <a:rPr lang="ru-RU" dirty="0" err="1"/>
              <a:t>Выборка.СуммаПревышения</a:t>
            </a:r>
            <a:r>
              <a:rPr lang="ru-RU" dirty="0"/>
              <a:t>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"Превышение над суммой запланированного бюджета сверх допустимого на " + (</a:t>
            </a:r>
            <a:r>
              <a:rPr lang="ru-RU" dirty="0" err="1"/>
              <a:t>Выборка.СуммаИсполнения</a:t>
            </a:r>
            <a:r>
              <a:rPr lang="ru-RU" dirty="0"/>
              <a:t> - (</a:t>
            </a:r>
            <a:r>
              <a:rPr lang="ru-RU" dirty="0" err="1"/>
              <a:t>Выборка.Сумма</a:t>
            </a:r>
            <a:r>
              <a:rPr lang="ru-RU" dirty="0"/>
              <a:t> + </a:t>
            </a:r>
            <a:r>
              <a:rPr lang="ru-RU" dirty="0" err="1"/>
              <a:t>Выборка.СуммаПревышения</a:t>
            </a:r>
            <a:r>
              <a:rPr lang="ru-RU" dirty="0"/>
              <a:t>));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ИначеЕсли</a:t>
            </a:r>
            <a:r>
              <a:rPr lang="ru-RU" dirty="0"/>
              <a:t> </a:t>
            </a:r>
            <a:r>
              <a:rPr lang="ru-RU" dirty="0" err="1"/>
              <a:t>Выборка.СуммаИсполнения</a:t>
            </a:r>
            <a:r>
              <a:rPr lang="ru-RU" dirty="0"/>
              <a:t> &gt; </a:t>
            </a:r>
            <a:r>
              <a:rPr lang="ru-RU" dirty="0" err="1"/>
              <a:t>Выборка.Сумма</a:t>
            </a:r>
            <a:r>
              <a:rPr lang="ru-RU" dirty="0"/>
              <a:t>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"Превышение над суммой запланированного бюджета в пределах допустимого на " + (</a:t>
            </a:r>
            <a:r>
              <a:rPr lang="ru-RU" dirty="0" err="1"/>
              <a:t>Выборка.СуммаИсполнения</a:t>
            </a:r>
            <a:r>
              <a:rPr lang="ru-RU" dirty="0"/>
              <a:t> - </a:t>
            </a:r>
            <a:r>
              <a:rPr lang="ru-RU" dirty="0" err="1"/>
              <a:t>Выборка.Сумма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96399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ПроведениеДокументов.СформироватьДвиженияПоИсполнениюБюджета</a:t>
            </a:r>
            <a:r>
              <a:rPr lang="ru-RU" dirty="0"/>
              <a:t>(</a:t>
            </a:r>
            <a:r>
              <a:rPr lang="ru-RU" dirty="0" err="1"/>
              <a:t>ЭтотОбъект</a:t>
            </a:r>
            <a:r>
              <a:rPr lang="ru-RU" dirty="0"/>
              <a:t>, Отказ);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02873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7769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УчетнаяПолитикаСрезПоследних.МетодСписанияСебестоимости</a:t>
            </a:r>
            <a:r>
              <a:rPr lang="ru-RU" dirty="0"/>
              <a:t> КАК </a:t>
            </a:r>
            <a:r>
              <a:rPr lang="ru-RU" dirty="0" err="1"/>
              <a:t>МетодСписанияСебестоимости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РегистрСведений.УчетнаяПолитика.СрезПоследних</a:t>
            </a:r>
            <a:r>
              <a:rPr lang="ru-RU" dirty="0"/>
              <a:t>(&amp;Период, ) КАК </a:t>
            </a:r>
            <a:r>
              <a:rPr lang="ru-RU" dirty="0" err="1"/>
              <a:t>УчетнаяПолитикаСрезПоследних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метод списания себестоимости в учетной политике";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Выборка.Следующий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Выборка.МетодСписанияСебестоимости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</a:t>
            </a:r>
            <a:r>
              <a:rPr lang="ru-RU" dirty="0" err="1"/>
              <a:t>региср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endParaRPr lang="ru-RU" dirty="0"/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МенеджерВТ</a:t>
            </a:r>
            <a:r>
              <a:rPr lang="ru-RU" dirty="0"/>
              <a:t> = Новый </a:t>
            </a:r>
            <a:r>
              <a:rPr lang="ru-RU" dirty="0" err="1"/>
              <a:t>МенеджерВременныхТаблиц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 И РасходнаяНакладнаяСписокНоменклатуры.Номенклатура.ВидНоменклатуры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&amp;Период КАК Период,</a:t>
            </a:r>
          </a:p>
          <a:p>
            <a:r>
              <a:rPr lang="ru-RU" dirty="0"/>
              <a:t>		|	&amp;Склад КАК Склад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Движения.ОстаткиНоменклатуры.БлокироватьДляИзменения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	|			&amp;</a:t>
            </a:r>
            <a:r>
              <a:rPr lang="ru-RU" dirty="0" err="1"/>
              <a:t>ГраницаМоментаВремени</a:t>
            </a:r>
            <a:r>
              <a:rPr lang="ru-RU" dirty="0"/>
              <a:t>,</a:t>
            </a:r>
          </a:p>
          <a:p>
            <a:r>
              <a:rPr lang="ru-RU" dirty="0"/>
              <a:t>		|			Склад = &amp;Склад</a:t>
            </a:r>
          </a:p>
          <a:p>
            <a:r>
              <a:rPr lang="ru-RU" dirty="0"/>
              <a:t>		|				И Номенклатура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&lt; 0";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ГраницаМоментаВремени</a:t>
            </a:r>
            <a:r>
              <a:rPr lang="ru-RU" dirty="0"/>
              <a:t>", Новый Граница(</a:t>
            </a:r>
            <a:r>
              <a:rPr lang="ru-RU" dirty="0" err="1"/>
              <a:t>МоментВремени</a:t>
            </a:r>
            <a:r>
              <a:rPr lang="ru-RU" dirty="0"/>
              <a:t>(), </a:t>
            </a:r>
            <a:r>
              <a:rPr lang="ru-RU" dirty="0" err="1"/>
              <a:t>ВидГраницы.Включая</a:t>
            </a:r>
            <a:r>
              <a:rPr lang="ru-RU" dirty="0"/>
              <a:t>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хватает товара " + 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 + " в количестве " + (-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Отказ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//регистр </a:t>
            </a:r>
            <a:r>
              <a:rPr lang="ru-RU" dirty="0" err="1"/>
              <a:t>СебестоимостьТоваров</a:t>
            </a:r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Движения.СебестоимостьТоваров.Записывать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Движения.СебестоимостьТоваров.Записывать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    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РегистрНакопления.СебестоимостьТоваров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СебестоимостьТоваровОстатки.Партия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	|	</a:t>
            </a:r>
            <a:r>
              <a:rPr lang="ru-RU" dirty="0" err="1"/>
              <a:t>СебестоимостьТоваровОстатки.Партия.Представление</a:t>
            </a:r>
            <a:r>
              <a:rPr lang="ru-RU" dirty="0"/>
              <a:t> КАК </a:t>
            </a:r>
            <a:r>
              <a:rPr lang="ru-RU" dirty="0" err="1"/>
              <a:t>ПартияПредставление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СебестоимостьТоваровОстатки.КоличествоОстаток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СебестоимостьТоваровОстатки.СебестоимостьОстаток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РегистрНакопления.СебестоимостьТоваров.Остатки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Номенклатура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СебестоимостьТоваровОстатки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СебестоимостьТоваровОстатки.Номенклатура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СебестоимостьТоваровОстатки.Партия.МоментВремени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Перечисления.УчетнаяПолитика.ЛИФО</a:t>
            </a:r>
            <a:r>
              <a:rPr lang="ru-RU" dirty="0"/>
              <a:t> Тогда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  <a:r>
              <a:rPr lang="ru-RU" dirty="0" err="1"/>
              <a:t>СтрЗаменить</a:t>
            </a:r>
            <a:r>
              <a:rPr lang="ru-RU" dirty="0"/>
              <a:t>(</a:t>
            </a:r>
            <a:r>
              <a:rPr lang="ru-RU" dirty="0" err="1"/>
              <a:t>Запрос.Текст</a:t>
            </a:r>
            <a:r>
              <a:rPr lang="ru-RU" dirty="0"/>
              <a:t>, "</a:t>
            </a:r>
            <a:r>
              <a:rPr lang="ru-RU" dirty="0" err="1"/>
              <a:t>СебестоимостьТоваровОстатки.Партия.МоментВремени</a:t>
            </a:r>
            <a:r>
              <a:rPr lang="ru-RU" dirty="0"/>
              <a:t>", "</a:t>
            </a:r>
            <a:r>
              <a:rPr lang="ru-RU" dirty="0" err="1"/>
              <a:t>СебестоимостьТоваровОстатки.Партия.МоментВремени</a:t>
            </a:r>
            <a:r>
              <a:rPr lang="ru-RU" dirty="0"/>
              <a:t> УБЫВ");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хватает товара " + 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 + " в количестве " + (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КоличествоСписать,ВыборкаДетальныеЗаписи.КоличествоОстаток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    Если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= 0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	Отказ = Истина;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  <a:r>
              <a:rPr lang="ru-RU" dirty="0" err="1"/>
              <a:t>Сообщение.Текст</a:t>
            </a:r>
            <a:r>
              <a:rPr lang="ru-RU" dirty="0"/>
              <a:t> = "Обнаружен нулевой остаток по партии " + </a:t>
            </a:r>
            <a:r>
              <a:rPr lang="ru-RU" dirty="0" err="1"/>
              <a:t>ВыборкаДетальныеЗаписи.ПартияПредставление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Прервать;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Количество/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Движения.СебестоимостьТоваров.ДобавитьРасход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Движение.Партия</a:t>
            </a:r>
            <a:r>
              <a:rPr lang="ru-RU" dirty="0"/>
              <a:t>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КоличествоСписать</a:t>
            </a:r>
            <a:r>
              <a:rPr lang="ru-RU" dirty="0"/>
              <a:t> &lt;= 0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Прервать;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87148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ПриходнаяНакладнаяСписокНоменклатуры.Свойство</a:t>
            </a:r>
            <a:r>
              <a:rPr lang="ru-RU" dirty="0"/>
              <a:t> КАК Свойство,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ПриходнаяНакладнаяСписокНоменклатуры.Свойство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Движение.Свойство</a:t>
            </a:r>
            <a:r>
              <a:rPr lang="ru-RU" dirty="0"/>
              <a:t> = </a:t>
            </a:r>
            <a:r>
              <a:rPr lang="ru-RU" dirty="0" err="1"/>
              <a:t>Выборка.Свойство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70116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// удаление движения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взвели флаг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("Свойство", "Свойство");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контроль остатков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РасходнаяНакладнаяСписокНоменклатуры.Свойство</a:t>
            </a:r>
            <a:r>
              <a:rPr lang="ru-RU" dirty="0"/>
              <a:t> КАК Свойство,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РасходнаяНакладнаяСписокНоменклатуры.Свойство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Номенклатура,</a:t>
            </a:r>
          </a:p>
          <a:p>
            <a:r>
              <a:rPr lang="ru-RU" dirty="0"/>
              <a:t>		|	Свойство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втТЧТовары.Свойство</a:t>
            </a:r>
            <a:r>
              <a:rPr lang="ru-RU" dirty="0"/>
              <a:t> КАК Свойство,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втТЧТовары.Свойство.Представление</a:t>
            </a:r>
            <a:r>
              <a:rPr lang="ru-RU" dirty="0"/>
              <a:t> КАК </a:t>
            </a:r>
            <a:r>
              <a:rPr lang="ru-RU" dirty="0" err="1"/>
              <a:t>СвойствоПредставление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(Номенклатура, Свойство)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втТЧТовары.Свойство</a:t>
            </a:r>
            <a:r>
              <a:rPr lang="ru-RU" dirty="0"/>
              <a:t> КАК Свойство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	|			И </a:t>
            </a:r>
            <a:r>
              <a:rPr lang="ru-RU" dirty="0" err="1"/>
              <a:t>втТЧТовары.Свойство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ОстаткиНоменклатурыОстатки.Свойство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хватает товара " + 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 +</a:t>
            </a:r>
          </a:p>
          <a:p>
            <a:r>
              <a:rPr lang="ru-RU" dirty="0"/>
              <a:t>			" со свойством " + </a:t>
            </a:r>
            <a:r>
              <a:rPr lang="ru-RU" dirty="0" err="1"/>
              <a:t>Выборка.СвойствоПредставление</a:t>
            </a:r>
            <a:r>
              <a:rPr lang="ru-RU" dirty="0"/>
              <a:t> +</a:t>
            </a:r>
          </a:p>
          <a:p>
            <a:r>
              <a:rPr lang="ru-RU" dirty="0"/>
              <a:t>			" в количестве " + (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	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Выборка.Количество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ВидДвиженияНакопления.Расход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Движение.Свойство</a:t>
            </a:r>
            <a:r>
              <a:rPr lang="ru-RU" dirty="0"/>
              <a:t> = </a:t>
            </a:r>
            <a:r>
              <a:rPr lang="ru-RU" dirty="0" err="1"/>
              <a:t>Выборка.Свойство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84130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254949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ПриходнаяНакладнаяСписокНоменклатуры.Свойство</a:t>
            </a:r>
            <a:r>
              <a:rPr lang="ru-RU" dirty="0"/>
              <a:t> КАК Свойство,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ПриходнаяНакладнаяСписокНоменклатуры.Свойство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ВидДвиженияНакопления.Приход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Движение.Свойство</a:t>
            </a:r>
            <a:r>
              <a:rPr lang="ru-RU" dirty="0"/>
              <a:t> = </a:t>
            </a:r>
            <a:r>
              <a:rPr lang="ru-RU" dirty="0" err="1"/>
              <a:t>Выборка.Свойство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 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1887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Движения по регистру Остатки номенклатуры (новая методика проведения)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Движения.ОстаткиНоменклатуры.БлокироватьДляИзменения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Получение данных для формирования движений</a:t>
            </a:r>
          </a:p>
          <a:p>
            <a:r>
              <a:rPr lang="ru-RU" dirty="0"/>
              <a:t>	// Наборы заменяем на продукты в соответствии с количеством в документе и составом набора из регистра сведений</a:t>
            </a:r>
          </a:p>
          <a:p>
            <a:r>
              <a:rPr lang="ru-RU" dirty="0"/>
              <a:t>	// Остальные номенклатуры (готовые блюда и продукты) добавляем к полученной выборке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Новый </a:t>
            </a:r>
            <a:r>
              <a:rPr lang="ru-RU" dirty="0" err="1"/>
              <a:t>МенеджерВременныхТаблиц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|	РасходнаяНакладнаяСписокНоменклатуры.Номенклатура.ВидНоменклатуры = &amp;</a:t>
            </a:r>
            <a:r>
              <a:rPr lang="ru-RU" dirty="0" err="1"/>
              <a:t>ВидНоменклатурыНабор</a:t>
            </a:r>
            <a:r>
              <a:rPr lang="ru-RU" dirty="0"/>
              <a:t> КАК </a:t>
            </a:r>
            <a:r>
              <a:rPr lang="ru-RU" dirty="0" err="1"/>
              <a:t>ЭтоНабор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РасходнаяНакладнаяСписокНоменклатуры.Свойство</a:t>
            </a:r>
            <a:r>
              <a:rPr lang="ru-RU" dirty="0"/>
              <a:t> КАК Свойство</a:t>
            </a:r>
          </a:p>
          <a:p>
            <a:r>
              <a:rPr lang="ru-RU" dirty="0"/>
              <a:t>	|ПОМЕСТИТЬ </a:t>
            </a:r>
            <a:r>
              <a:rPr lang="ru-RU" dirty="0" err="1"/>
              <a:t>ВТ_ТабЧасть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|СГРУППИРОВАТЬ ПО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|	РасходнаяНакладнаяСписокНоменклатуры.Номенклатура.ВидНоменклатуры = &amp;</a:t>
            </a:r>
            <a:r>
              <a:rPr lang="ru-RU" dirty="0" err="1"/>
              <a:t>ВидНоменклатурыНабор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РасходнаяНакладнаяСписокНоменклатуры.Свойство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|ИНДЕКСИРОВАТЬ ПО</a:t>
            </a:r>
          </a:p>
          <a:p>
            <a:r>
              <a:rPr lang="ru-RU" dirty="0"/>
              <a:t>	|	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ЭтоНабор</a:t>
            </a:r>
            <a:endParaRPr lang="ru-RU" dirty="0"/>
          </a:p>
          <a:p>
            <a:r>
              <a:rPr lang="ru-RU" dirty="0"/>
              <a:t>	|;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|////////////////////////////////////////////////////////////////////////////////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ЕСТЬNULL(</a:t>
            </a:r>
            <a:r>
              <a:rPr lang="ru-RU" dirty="0" err="1"/>
              <a:t>СоставНаборовПродуктовСрезПоследних.Продукт</a:t>
            </a:r>
            <a:r>
              <a:rPr lang="ru-RU" dirty="0"/>
              <a:t>, </a:t>
            </a:r>
            <a:r>
              <a:rPr lang="ru-RU" dirty="0" err="1"/>
              <a:t>ВТ_ТабЧасть.Номенклатура</a:t>
            </a:r>
            <a:r>
              <a:rPr lang="ru-RU" dirty="0"/>
              <a:t>) КАК 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ВТ_ТабЧасть.Количество</a:t>
            </a:r>
            <a:r>
              <a:rPr lang="ru-RU" dirty="0"/>
              <a:t> * ЕСТЬNULL(</a:t>
            </a:r>
            <a:r>
              <a:rPr lang="ru-RU" dirty="0" err="1"/>
              <a:t>СоставНаборовПродуктовСрезПоследних.Количество</a:t>
            </a:r>
            <a:r>
              <a:rPr lang="ru-RU" dirty="0"/>
              <a:t>, 1) КАК Количество,</a:t>
            </a:r>
          </a:p>
          <a:p>
            <a:r>
              <a:rPr lang="ru-RU" dirty="0"/>
              <a:t>	|	ЕСТЬNULL(</a:t>
            </a:r>
            <a:r>
              <a:rPr lang="ru-RU" dirty="0" err="1"/>
              <a:t>СоставНаборовПродуктовСрезПоследних.Свойство</a:t>
            </a:r>
            <a:r>
              <a:rPr lang="ru-RU" dirty="0"/>
              <a:t>, ЗНАЧЕНИЕ(</a:t>
            </a:r>
            <a:r>
              <a:rPr lang="ru-RU" dirty="0" err="1"/>
              <a:t>Справочник.СвойстваНоменклатуры.ПустаяСсылка</a:t>
            </a:r>
            <a:r>
              <a:rPr lang="ru-RU" dirty="0"/>
              <a:t>)) КАК Свойство</a:t>
            </a:r>
          </a:p>
          <a:p>
            <a:r>
              <a:rPr lang="ru-RU" dirty="0"/>
              <a:t>	|ПОМЕСТИТЬ </a:t>
            </a:r>
            <a:r>
              <a:rPr lang="ru-RU" dirty="0" err="1"/>
              <a:t>ВТ_ВсеБлюдаИПродукты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ВТ_ТабЧасть</a:t>
            </a:r>
            <a:r>
              <a:rPr lang="ru-RU" dirty="0"/>
              <a:t> КАК </a:t>
            </a:r>
            <a:r>
              <a:rPr lang="ru-RU" dirty="0" err="1"/>
              <a:t>ВТ_ТабЧасть</a:t>
            </a:r>
            <a:endParaRPr lang="ru-RU" dirty="0"/>
          </a:p>
          <a:p>
            <a:r>
              <a:rPr lang="ru-RU" dirty="0"/>
              <a:t>	|		ЛЕВОЕ СОЕДИНЕНИЕ </a:t>
            </a:r>
            <a:r>
              <a:rPr lang="ru-RU" dirty="0" err="1"/>
              <a:t>РегистрСведений.СоставНаборовПродуктов.СрезПоследних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|				&amp;</a:t>
            </a:r>
            <a:r>
              <a:rPr lang="ru-RU" dirty="0" err="1"/>
              <a:t>ДатаСреза</a:t>
            </a:r>
            <a:r>
              <a:rPr lang="ru-RU" dirty="0"/>
              <a:t>,</a:t>
            </a:r>
          </a:p>
          <a:p>
            <a:r>
              <a:rPr lang="ru-RU" dirty="0"/>
              <a:t>	|				</a:t>
            </a:r>
            <a:r>
              <a:rPr lang="ru-RU" dirty="0" err="1"/>
              <a:t>НаборПродуктов</a:t>
            </a:r>
            <a:r>
              <a:rPr lang="ru-RU" dirty="0"/>
              <a:t> В</a:t>
            </a:r>
          </a:p>
          <a:p>
            <a:r>
              <a:rPr lang="ru-RU" dirty="0"/>
              <a:t>	|					(ВЫБРАТЬ</a:t>
            </a:r>
          </a:p>
          <a:p>
            <a:r>
              <a:rPr lang="ru-RU" dirty="0"/>
              <a:t>	|						</a:t>
            </a:r>
            <a:r>
              <a:rPr lang="ru-RU" dirty="0" err="1"/>
              <a:t>ВТ_ТабЧасть.Номенклатура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|					ИЗ</a:t>
            </a:r>
          </a:p>
          <a:p>
            <a:r>
              <a:rPr lang="ru-RU" dirty="0"/>
              <a:t>	|						</a:t>
            </a:r>
            <a:r>
              <a:rPr lang="ru-RU" dirty="0" err="1"/>
              <a:t>ВТ_ТабЧасть</a:t>
            </a:r>
            <a:r>
              <a:rPr lang="ru-RU" dirty="0"/>
              <a:t> КАК </a:t>
            </a:r>
            <a:r>
              <a:rPr lang="ru-RU" dirty="0" err="1"/>
              <a:t>ВТ_ТабЧасть</a:t>
            </a:r>
            <a:endParaRPr lang="ru-RU" dirty="0"/>
          </a:p>
          <a:p>
            <a:r>
              <a:rPr lang="ru-RU" dirty="0"/>
              <a:t>	|					ГДЕ</a:t>
            </a:r>
          </a:p>
          <a:p>
            <a:r>
              <a:rPr lang="ru-RU" dirty="0"/>
              <a:t>	|						</a:t>
            </a:r>
            <a:r>
              <a:rPr lang="ru-RU" dirty="0" err="1"/>
              <a:t>ВТ_ТабЧасть.ЭтоНабор</a:t>
            </a:r>
            <a:r>
              <a:rPr lang="ru-RU" dirty="0"/>
              <a:t>)) КАК </a:t>
            </a:r>
            <a:r>
              <a:rPr lang="ru-RU" dirty="0" err="1"/>
              <a:t>СоставНаборовПродуктовСрезПоследних</a:t>
            </a:r>
            <a:endParaRPr lang="ru-RU" dirty="0"/>
          </a:p>
          <a:p>
            <a:r>
              <a:rPr lang="ru-RU" dirty="0"/>
              <a:t>	|		ПО </a:t>
            </a:r>
            <a:r>
              <a:rPr lang="ru-RU" dirty="0" err="1"/>
              <a:t>ВТ_ТабЧасть.Номенклатура</a:t>
            </a:r>
            <a:r>
              <a:rPr lang="ru-RU" dirty="0"/>
              <a:t> = </a:t>
            </a:r>
            <a:r>
              <a:rPr lang="ru-RU" dirty="0" err="1"/>
              <a:t>СоставНаборовПродуктовСрезПоследних.НаборПродуктов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ВТ_ТабЧасть.ЭтоНабор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|ОБЪЕДИНИТЬ ВСЕ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</a:t>
            </a:r>
            <a:r>
              <a:rPr lang="ru-RU" dirty="0" err="1"/>
              <a:t>ВТ_ТабЧасть.Номенклатура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ВТ_ТабЧасть.Количество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ВТ_ТабЧасть.Свойство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ВТ_ТабЧасть</a:t>
            </a:r>
            <a:r>
              <a:rPr lang="ru-RU" dirty="0"/>
              <a:t> КАК </a:t>
            </a:r>
            <a:r>
              <a:rPr lang="ru-RU" dirty="0" err="1"/>
              <a:t>ВТ_ТабЧасть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НЕ </a:t>
            </a:r>
            <a:r>
              <a:rPr lang="ru-RU" dirty="0" err="1"/>
              <a:t>ВТ_ТабЧасть.ЭтоНабор</a:t>
            </a:r>
            <a:endParaRPr lang="ru-RU" dirty="0"/>
          </a:p>
          <a:p>
            <a:r>
              <a:rPr lang="ru-RU" dirty="0"/>
              <a:t>	|;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|////////////////////////////////////////////////////////////////////////////////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</a:t>
            </a:r>
            <a:r>
              <a:rPr lang="ru-RU" dirty="0" err="1"/>
              <a:t>ВТ_ВсеБлюдаИПродукты.Номенклатура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ВТ_ВсеБлюдаИПродукты.Свойство</a:t>
            </a:r>
            <a:r>
              <a:rPr lang="ru-RU" dirty="0"/>
              <a:t> КАК Свойство,</a:t>
            </a:r>
          </a:p>
          <a:p>
            <a:r>
              <a:rPr lang="ru-RU" dirty="0"/>
              <a:t>	|	СУММА(</a:t>
            </a:r>
            <a:r>
              <a:rPr lang="ru-RU" dirty="0" err="1"/>
              <a:t>ВТ_ВсеБлюдаИПродукты.Количество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ВТ_ВсеБлюдаИПродукты</a:t>
            </a:r>
            <a:r>
              <a:rPr lang="ru-RU" dirty="0"/>
              <a:t> КАК </a:t>
            </a:r>
            <a:r>
              <a:rPr lang="ru-RU" dirty="0" err="1"/>
              <a:t>ВТ_ВсеБлюдаИПродукты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|СГРУППИРОВАТЬ ПО</a:t>
            </a:r>
          </a:p>
          <a:p>
            <a:r>
              <a:rPr lang="ru-RU" dirty="0"/>
              <a:t>	|	</a:t>
            </a:r>
            <a:r>
              <a:rPr lang="ru-RU" dirty="0" err="1"/>
              <a:t>ВТ_ВсеБлюдаИПродукты.Номенклатура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ВТ_ВсеБлюдаИПродукты.Свойство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ДатаСреза</a:t>
            </a:r>
            <a:r>
              <a:rPr lang="ru-RU" dirty="0"/>
              <a:t>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ВидНоменклатурыНабор</a:t>
            </a:r>
            <a:r>
              <a:rPr lang="ru-RU" dirty="0"/>
              <a:t>", </a:t>
            </a:r>
            <a:r>
              <a:rPr lang="ru-RU" dirty="0" err="1"/>
              <a:t>Перечисления.ВидыНоменклатуры.НаборПродуктов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Формирование движений и запись в регистр</a:t>
            </a:r>
          </a:p>
          <a:p>
            <a:r>
              <a:rPr lang="ru-RU" dirty="0"/>
              <a:t>	Выборка = </a:t>
            </a:r>
            <a:r>
              <a:rPr lang="ru-RU" dirty="0" err="1"/>
              <a:t>Запрос.Выполнить</a:t>
            </a:r>
            <a:r>
              <a:rPr lang="ru-RU" dirty="0"/>
              <a:t>().Выбрать();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Движение.Свойство</a:t>
            </a:r>
            <a:r>
              <a:rPr lang="ru-RU" dirty="0"/>
              <a:t> = </a:t>
            </a:r>
            <a:r>
              <a:rPr lang="ru-RU" dirty="0" err="1"/>
              <a:t>Выборка.Свойство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Контроль появления отрицательных остатков в регистре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-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КАК Превышение,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ОстаткиНоменклатурыОстатки.Свойство.Представление</a:t>
            </a:r>
            <a:r>
              <a:rPr lang="ru-RU" dirty="0"/>
              <a:t> КАК </a:t>
            </a:r>
            <a:r>
              <a:rPr lang="ru-RU" dirty="0" err="1"/>
              <a:t>СвойствоПредставление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|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|			(Номенклатура, Свойство) В</a:t>
            </a:r>
          </a:p>
          <a:p>
            <a:r>
              <a:rPr lang="ru-RU" dirty="0"/>
              <a:t>	|				(ВЫБРАТЬ</a:t>
            </a:r>
          </a:p>
          <a:p>
            <a:r>
              <a:rPr lang="ru-RU" dirty="0"/>
              <a:t>	|					</a:t>
            </a:r>
            <a:r>
              <a:rPr lang="ru-RU" dirty="0" err="1"/>
              <a:t>ВТ_ВсеБлюдаИПродукты.Номенклатура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				</a:t>
            </a:r>
            <a:r>
              <a:rPr lang="ru-RU" dirty="0" err="1"/>
              <a:t>ВТ_ВсеБлюдаИПродукты.Свойство</a:t>
            </a:r>
            <a:r>
              <a:rPr lang="ru-RU" dirty="0"/>
              <a:t> КАК Свойство</a:t>
            </a:r>
          </a:p>
          <a:p>
            <a:r>
              <a:rPr lang="ru-RU" dirty="0"/>
              <a:t>	|				ИЗ</a:t>
            </a:r>
          </a:p>
          <a:p>
            <a:r>
              <a:rPr lang="ru-RU" dirty="0"/>
              <a:t>	|					</a:t>
            </a:r>
            <a:r>
              <a:rPr lang="ru-RU" dirty="0" err="1"/>
              <a:t>ВТ_ВсеБлюдаИПродукты</a:t>
            </a:r>
            <a:r>
              <a:rPr lang="ru-RU" dirty="0"/>
              <a:t> КАК </a:t>
            </a:r>
            <a:r>
              <a:rPr lang="ru-RU" dirty="0" err="1"/>
              <a:t>ВТ_ВсеБлюдаИПродукты</a:t>
            </a:r>
            <a:r>
              <a:rPr lang="ru-RU" dirty="0"/>
              <a:t>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&lt; 0";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Новый Граница(</a:t>
            </a:r>
            <a:r>
              <a:rPr lang="ru-RU" dirty="0" err="1"/>
              <a:t>МоментВремени</a:t>
            </a:r>
            <a:r>
              <a:rPr lang="ru-RU" dirty="0"/>
              <a:t>()));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Результат = </a:t>
            </a:r>
            <a:r>
              <a:rPr lang="ru-RU" dirty="0" err="1"/>
              <a:t>Запрос.Выполнить</a:t>
            </a:r>
            <a:r>
              <a:rPr lang="ru-RU" dirty="0"/>
              <a:t>();   	</a:t>
            </a:r>
          </a:p>
          <a:p>
            <a:r>
              <a:rPr lang="ru-RU" dirty="0"/>
              <a:t>	Если Не </a:t>
            </a:r>
            <a:r>
              <a:rPr lang="ru-RU" dirty="0" err="1"/>
              <a:t>Результат.Пустой</a:t>
            </a:r>
            <a:r>
              <a:rPr lang="ru-RU" dirty="0"/>
              <a:t>() Тогда  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Результат.Выбрать</a:t>
            </a:r>
            <a:r>
              <a:rPr lang="ru-RU" dirty="0"/>
              <a:t>();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 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 ("Превышение остатка по номенклатуре %1 и свойству %2 в количестве %3", </a:t>
            </a:r>
          </a:p>
          <a:p>
            <a:r>
              <a:rPr lang="ru-RU" dirty="0"/>
              <a:t>	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Выборка.СвойствоПредставление</a:t>
            </a:r>
            <a:r>
              <a:rPr lang="ru-RU" dirty="0"/>
              <a:t>, </a:t>
            </a:r>
            <a:r>
              <a:rPr lang="ru-RU" dirty="0" err="1"/>
              <a:t>Выборка.Превышение</a:t>
            </a:r>
            <a:r>
              <a:rPr lang="ru-RU" dirty="0"/>
              <a:t>);			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     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07775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  <a:r>
              <a:rPr lang="ru-RU" dirty="0" err="1"/>
              <a:t>Движения.ОстаткиНоменклатуры.Прочитать</a:t>
            </a:r>
            <a:r>
              <a:rPr lang="ru-RU" dirty="0"/>
              <a:t>();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Для каждого Движение Из </a:t>
            </a:r>
            <a:r>
              <a:rPr lang="ru-RU" dirty="0" err="1"/>
              <a:t>Движения.ОстаткиНоменклатуры</a:t>
            </a:r>
            <a:r>
              <a:rPr lang="ru-RU" dirty="0"/>
              <a:t> Цикл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Движение.Активность</a:t>
            </a:r>
            <a:r>
              <a:rPr lang="ru-RU" dirty="0"/>
              <a:t> = Не </a:t>
            </a:r>
            <a:r>
              <a:rPr lang="ru-RU" dirty="0" err="1"/>
              <a:t>ПометкаУдаления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ПриКопировании</a:t>
            </a:r>
            <a:r>
              <a:rPr lang="ru-RU" dirty="0"/>
              <a:t>(</a:t>
            </a:r>
            <a:r>
              <a:rPr lang="ru-RU" dirty="0" err="1"/>
              <a:t>ОбъектКопирования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РегистрыНакопления.ОстаткиНоменклатуры.ВыбратьПоРегистратору</a:t>
            </a:r>
            <a:r>
              <a:rPr lang="ru-RU" dirty="0"/>
              <a:t>(</a:t>
            </a:r>
            <a:r>
              <a:rPr lang="ru-RU" dirty="0" err="1"/>
              <a:t>ОбъектКопирования.Ссылка</a:t>
            </a:r>
            <a:r>
              <a:rPr lang="ru-RU" dirty="0"/>
              <a:t>);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54389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62462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Движения.ТоварыОтгруженные.Записывать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Движения.ТоварыПолученные.Записывать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РасходнаяНакладнаяСписокНоменклатуры.КоличествоПолучено</a:t>
            </a:r>
            <a:r>
              <a:rPr lang="ru-RU" dirty="0"/>
              <a:t>) КАК </a:t>
            </a:r>
            <a:r>
              <a:rPr lang="ru-RU" dirty="0" err="1"/>
              <a:t>КоличествоПолучено</a:t>
            </a:r>
            <a:r>
              <a:rPr lang="ru-RU" dirty="0"/>
              <a:t>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РасходнаяНакладнаяСписокНоменклатуры.СуммаПолучено</a:t>
            </a:r>
            <a:r>
              <a:rPr lang="ru-RU" dirty="0"/>
              <a:t>) КАК </a:t>
            </a:r>
            <a:r>
              <a:rPr lang="ru-RU" dirty="0" err="1"/>
              <a:t>СуммаПолучено</a:t>
            </a:r>
            <a:r>
              <a:rPr lang="ru-RU" dirty="0"/>
              <a:t>,</a:t>
            </a:r>
          </a:p>
          <a:p>
            <a:r>
              <a:rPr lang="ru-RU" dirty="0"/>
              <a:t>	|	&amp;Период КАК Период</a:t>
            </a:r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|СГРУППИРОВАТЬ ПО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|	РасходнаяНакладнаяСписокНоменклатуры.Номенклатура.Представление";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Выборка.КоличествоПолучено</a:t>
            </a:r>
            <a:r>
              <a:rPr lang="ru-RU" dirty="0"/>
              <a:t> &gt; </a:t>
            </a:r>
            <a:r>
              <a:rPr lang="ru-RU" dirty="0" err="1"/>
              <a:t>Выборка.Количество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("Получено больше товара %1 чем было отгружено", 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Движения.ТоварыОтгруженные.Добавить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Выборка.КоличествоПолучено</a:t>
            </a:r>
            <a:r>
              <a:rPr lang="ru-RU" dirty="0"/>
              <a:t> &gt; 0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Движения.ТоварыПолученные.Добавить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Выборка.КоличествоПолучено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Выборка.СуммаПолучено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Отказ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СуммаПоДокументу</a:t>
            </a:r>
            <a:r>
              <a:rPr lang="ru-RU" dirty="0"/>
              <a:t> &gt; 0 Тогда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Движение.Накладная</a:t>
            </a:r>
            <a:r>
              <a:rPr lang="ru-RU" dirty="0"/>
              <a:t>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51206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РегистрНакопления.Взаиморасчеты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СписокНакладных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("Накладная", "Накладная");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 РАЗЛИЧНЫЕ</a:t>
            </a:r>
          </a:p>
          <a:p>
            <a:r>
              <a:rPr lang="ru-RU" dirty="0"/>
              <a:t>		|	</a:t>
            </a:r>
            <a:r>
              <a:rPr lang="ru-RU" dirty="0" err="1"/>
              <a:t>ПриходДенегСписокНакладных.Накладная</a:t>
            </a:r>
            <a:r>
              <a:rPr lang="ru-RU" dirty="0"/>
              <a:t> КАК Накладная,</a:t>
            </a:r>
          </a:p>
          <a:p>
            <a:r>
              <a:rPr lang="ru-RU" dirty="0"/>
              <a:t>		|	&amp;Контрагент КАК Контрагент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втТЧНакладные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Документ.ПриходДенег.СписокНакладных</a:t>
            </a:r>
            <a:r>
              <a:rPr lang="ru-RU" dirty="0"/>
              <a:t> КАК </a:t>
            </a:r>
            <a:r>
              <a:rPr lang="ru-RU" dirty="0" err="1"/>
              <a:t>ПриходДенегСписокНакладных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ПриходДенегСписокНакладных.Ссылка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Контрагент,</a:t>
            </a:r>
          </a:p>
          <a:p>
            <a:r>
              <a:rPr lang="ru-RU" dirty="0"/>
              <a:t>		|	Накладная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втТЧНакладные.Накладная</a:t>
            </a:r>
            <a:r>
              <a:rPr lang="ru-RU" dirty="0"/>
              <a:t> КАК Накладная,</a:t>
            </a:r>
          </a:p>
          <a:p>
            <a:r>
              <a:rPr lang="ru-RU" dirty="0"/>
              <a:t>		|	</a:t>
            </a:r>
            <a:r>
              <a:rPr lang="ru-RU" dirty="0" err="1"/>
              <a:t>втТЧНакладные.Накладная.Представление</a:t>
            </a:r>
            <a:r>
              <a:rPr lang="ru-RU" dirty="0"/>
              <a:t> КАК </a:t>
            </a:r>
            <a:r>
              <a:rPr lang="ru-RU" dirty="0" err="1"/>
              <a:t>НакладнаяПредставление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ВзаиморасчетыОстатки.СуммаОстаток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втТЧНакладные.Контрагент</a:t>
            </a:r>
            <a:r>
              <a:rPr lang="ru-RU" dirty="0"/>
              <a:t> КАК Контрагент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втДолгиПоНакладным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втТЧНакладные</a:t>
            </a:r>
            <a:r>
              <a:rPr lang="ru-RU" dirty="0"/>
              <a:t> КАК </a:t>
            </a:r>
            <a:r>
              <a:rPr lang="ru-RU" dirty="0" err="1"/>
              <a:t>втТЧНакладные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РегистрНакопления.Взаиморасчеты.Остатки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(Контрагент, Накладная)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втТЧНакладные.Контрагент</a:t>
            </a:r>
            <a:r>
              <a:rPr lang="ru-RU" dirty="0"/>
              <a:t>,</a:t>
            </a:r>
          </a:p>
          <a:p>
            <a:r>
              <a:rPr lang="ru-RU" dirty="0"/>
              <a:t>		|						</a:t>
            </a:r>
            <a:r>
              <a:rPr lang="ru-RU" dirty="0" err="1"/>
              <a:t>втТЧНакладные.Накладная</a:t>
            </a:r>
            <a:endParaRPr lang="ru-RU" dirty="0"/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втТЧНакладные</a:t>
            </a:r>
            <a:r>
              <a:rPr lang="ru-RU" dirty="0"/>
              <a:t> КАК </a:t>
            </a:r>
            <a:r>
              <a:rPr lang="ru-RU" dirty="0" err="1"/>
              <a:t>втТЧНакладные</a:t>
            </a:r>
            <a:r>
              <a:rPr lang="ru-RU" dirty="0"/>
              <a:t>)) КАК </a:t>
            </a:r>
            <a:r>
              <a:rPr lang="ru-RU" dirty="0" err="1"/>
              <a:t>ВзаиморасчетыОстатки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втТЧНакладные.Накладная</a:t>
            </a:r>
            <a:r>
              <a:rPr lang="ru-RU" dirty="0"/>
              <a:t> = </a:t>
            </a:r>
            <a:r>
              <a:rPr lang="ru-RU" dirty="0" err="1"/>
              <a:t>ВзаиморасчетыОстатки.Накладная</a:t>
            </a:r>
            <a:endParaRPr lang="ru-RU" dirty="0"/>
          </a:p>
          <a:p>
            <a:r>
              <a:rPr lang="ru-RU" dirty="0"/>
              <a:t>		|			И </a:t>
            </a:r>
            <a:r>
              <a:rPr lang="ru-RU" dirty="0" err="1"/>
              <a:t>втТЧНакладные.Контрагент</a:t>
            </a:r>
            <a:r>
              <a:rPr lang="ru-RU" dirty="0"/>
              <a:t> = </a:t>
            </a:r>
            <a:r>
              <a:rPr lang="ru-RU" dirty="0" err="1"/>
              <a:t>ВзаиморасчетыОстатки.Контрагент</a:t>
            </a:r>
            <a:endParaRPr lang="ru-RU" dirty="0"/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втДолгиПоНакладным.Накладная.Представление</a:t>
            </a:r>
            <a:r>
              <a:rPr lang="ru-RU" dirty="0"/>
              <a:t> КАК </a:t>
            </a:r>
            <a:r>
              <a:rPr lang="ru-RU" dirty="0" err="1"/>
              <a:t>НакладнаяПредставление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втДолгиПоНакладным</a:t>
            </a:r>
            <a:r>
              <a:rPr lang="ru-RU" dirty="0"/>
              <a:t> КАК </a:t>
            </a:r>
            <a:r>
              <a:rPr lang="ru-RU" dirty="0" err="1"/>
              <a:t>втДолгиПоНакладным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втДолгиПоНакладным.СуммаОстаток</a:t>
            </a:r>
            <a:r>
              <a:rPr lang="ru-RU" dirty="0"/>
              <a:t> = 0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втДолгиПоНакладным.Накладная</a:t>
            </a:r>
            <a:r>
              <a:rPr lang="ru-RU" dirty="0"/>
              <a:t> КАК Накладная,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втДолгиПоНакладным.НакладнаяПредставление</a:t>
            </a:r>
            <a:r>
              <a:rPr lang="ru-RU" dirty="0"/>
              <a:t> КАК </a:t>
            </a:r>
            <a:r>
              <a:rPr lang="ru-RU" dirty="0" err="1"/>
              <a:t>НакладнаяПредставление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втДолгиПоНакладным.СуммаОстаток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&amp;Период КАК Период,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втДолгиПоНакладным.Контрагент</a:t>
            </a:r>
            <a:r>
              <a:rPr lang="ru-RU" dirty="0"/>
              <a:t> КАК Контрагент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втДолгиПоНакладным</a:t>
            </a:r>
            <a:r>
              <a:rPr lang="ru-RU" dirty="0"/>
              <a:t> КАК </a:t>
            </a:r>
            <a:r>
              <a:rPr lang="ru-RU" dirty="0" err="1"/>
              <a:t>втДолгиПоНакладным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втДолгиПоНакладным.Накладная.МоментВремени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ОБЩИЕ";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РезультатыЗапросов</a:t>
            </a:r>
            <a:r>
              <a:rPr lang="ru-RU" dirty="0"/>
              <a:t> = </a:t>
            </a:r>
            <a:r>
              <a:rPr lang="ru-RU" dirty="0" err="1"/>
              <a:t>Запрос.ВыполнитьПакет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РезультатПроверка</a:t>
            </a:r>
            <a:r>
              <a:rPr lang="ru-RU" dirty="0"/>
              <a:t> = </a:t>
            </a:r>
            <a:r>
              <a:rPr lang="ru-RU" dirty="0" err="1"/>
              <a:t>РезультатыЗапросов</a:t>
            </a:r>
            <a:r>
              <a:rPr lang="ru-RU" dirty="0"/>
              <a:t>[2];</a:t>
            </a:r>
          </a:p>
          <a:p>
            <a:r>
              <a:rPr lang="ru-RU" dirty="0"/>
              <a:t>	Если Не </a:t>
            </a:r>
            <a:r>
              <a:rPr lang="ru-RU" dirty="0" err="1"/>
              <a:t>РезультатПроверка.Пустой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РезультатПроверка.Выбрать</a:t>
            </a:r>
            <a:r>
              <a:rPr lang="ru-RU" dirty="0"/>
              <a:t>();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("По накладной %1 нет долга", </a:t>
            </a:r>
            <a:r>
              <a:rPr lang="ru-RU" dirty="0" err="1"/>
              <a:t>Выборка.НакладнаяПредставление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</a:t>
            </a:r>
            <a:r>
              <a:rPr lang="ru-RU" dirty="0"/>
              <a:t> = </a:t>
            </a:r>
            <a:r>
              <a:rPr lang="ru-RU" dirty="0" err="1"/>
              <a:t>РезультатыЗапросов</a:t>
            </a:r>
            <a:r>
              <a:rPr lang="ru-RU" dirty="0"/>
              <a:t>[3].Выбрать(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ДолгПоВсемНакладным</a:t>
            </a:r>
            <a:r>
              <a:rPr lang="ru-RU" dirty="0"/>
              <a:t> = </a:t>
            </a:r>
            <a:r>
              <a:rPr lang="ru-RU" dirty="0" err="1"/>
              <a:t>ВыборкаОбщийИтог.СуммаОстаток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СуммаОплаты</a:t>
            </a:r>
            <a:r>
              <a:rPr lang="ru-RU" dirty="0"/>
              <a:t> &gt; </a:t>
            </a:r>
            <a:r>
              <a:rPr lang="ru-RU" dirty="0" err="1"/>
              <a:t>ДолгПоВсемНакладным</a:t>
            </a:r>
            <a:r>
              <a:rPr lang="ru-RU" dirty="0"/>
              <a:t>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("Сумма оплаты не должна превышать суммарный долг по накладным (он равен %1)",</a:t>
            </a:r>
          </a:p>
          <a:p>
            <a:r>
              <a:rPr lang="ru-RU" dirty="0"/>
              <a:t>		</a:t>
            </a:r>
            <a:r>
              <a:rPr lang="ru-RU" dirty="0" err="1"/>
              <a:t>ДолгПоВсемНакладным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СуммаКОплате</a:t>
            </a:r>
            <a:r>
              <a:rPr lang="ru-RU" dirty="0"/>
              <a:t> = </a:t>
            </a:r>
            <a:r>
              <a:rPr lang="ru-RU" dirty="0" err="1"/>
              <a:t>СуммаОплаты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ВыборкаОбщийИтог.Выбрать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СуммаКОплате</a:t>
            </a:r>
            <a:r>
              <a:rPr lang="ru-RU" dirty="0"/>
              <a:t> &gt; 0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Сумма = Мин(</a:t>
            </a:r>
            <a:r>
              <a:rPr lang="ru-RU" dirty="0" err="1"/>
              <a:t>СуммаКОплате</a:t>
            </a:r>
            <a:r>
              <a:rPr lang="ru-RU" dirty="0"/>
              <a:t>,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Сумма;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СуммаКОплате</a:t>
            </a:r>
            <a:r>
              <a:rPr lang="ru-RU" dirty="0"/>
              <a:t> = </a:t>
            </a:r>
            <a:r>
              <a:rPr lang="ru-RU" dirty="0" err="1"/>
              <a:t>СуммаКОплате</a:t>
            </a:r>
            <a:r>
              <a:rPr lang="ru-RU" dirty="0"/>
              <a:t> - Сумма;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38957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863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08583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Движения.ТоварыКЗакупке.Записывать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ЗаказПокупателяСписокНоменклатуры.Номенклатура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ЗаказПокупателяСписокНоменклатуры.Количество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&amp;Период КАК Период,</a:t>
            </a:r>
          </a:p>
          <a:p>
            <a:r>
              <a:rPr lang="ru-RU" dirty="0"/>
              <a:t>		|	&amp;Ссылка КАК </a:t>
            </a:r>
            <a:r>
              <a:rPr lang="ru-RU" dirty="0" err="1"/>
              <a:t>ЗаказПокупателя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Документ.ЗаказПокупателя.СписокНоменклатуры</a:t>
            </a:r>
            <a:r>
              <a:rPr lang="ru-RU" dirty="0"/>
              <a:t> КАК </a:t>
            </a:r>
            <a:r>
              <a:rPr lang="ru-RU" dirty="0" err="1"/>
              <a:t>ЗаказПокупателяСписокНоменклатуры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ЗаказПокупателяСписокНоменклатуры.Ссылка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ЗаказПокупателяСписокНоменклатуры.Номенклатура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Движения.ТоварыКЗакупке.ДобавитьПриход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297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21385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МенеджерВТ</a:t>
            </a:r>
            <a:r>
              <a:rPr lang="ru-RU" dirty="0"/>
              <a:t> = Новый </a:t>
            </a:r>
            <a:r>
              <a:rPr lang="ru-RU" dirty="0" err="1"/>
              <a:t>МенеджерВременныхТаблиц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ПриходнаяНакладнаяСписокНоменклатуры.ЗаказПокупателя</a:t>
            </a:r>
            <a:r>
              <a:rPr lang="ru-RU" dirty="0"/>
              <a:t> КАК </a:t>
            </a:r>
            <a:r>
              <a:rPr lang="ru-RU" dirty="0" err="1"/>
              <a:t>ЗаказПокупателя</a:t>
            </a:r>
            <a:r>
              <a:rPr lang="ru-RU" dirty="0"/>
              <a:t>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ПриходнаяНакладнаяСписокНоменклатуры.ЗаказПокупателя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ЗаказПокупателя</a:t>
            </a:r>
            <a:endParaRPr lang="ru-RU" dirty="0"/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втТЧТовары.ЗаказПокупателя</a:t>
            </a:r>
            <a:r>
              <a:rPr lang="ru-RU" dirty="0"/>
              <a:t> КАК </a:t>
            </a:r>
            <a:r>
              <a:rPr lang="ru-RU" dirty="0" err="1"/>
              <a:t>ЗаказПокупателя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Себестоимость,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Движения.ТоварыКЗакупке.ДобавитьРасход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Движения.ТоварыКЗакупке.Записывать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Движения.ТоварыКЗакупке.БлокироватьДляИзменения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ТоварыКЗакупкеОстатки.Номенклатура.Представление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ТоварыКЗакупкеОстатки.ЗаказПокупателя.Представление</a:t>
            </a:r>
            <a:r>
              <a:rPr lang="ru-RU" dirty="0"/>
              <a:t> КАК </a:t>
            </a:r>
            <a:r>
              <a:rPr lang="ru-RU" dirty="0" err="1"/>
              <a:t>ЗаказПокупателяПредставление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-</a:t>
            </a:r>
            <a:r>
              <a:rPr lang="ru-RU" dirty="0" err="1"/>
              <a:t>ТоварыКЗакупкеОстатки.КоличествоОстаток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КоличествоНехватки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РегистрНакопления.ТоварыКЗакупке.Остатки</a:t>
            </a:r>
            <a:r>
              <a:rPr lang="ru-RU" dirty="0"/>
              <a:t>(</a:t>
            </a:r>
          </a:p>
          <a:p>
            <a:r>
              <a:rPr lang="ru-RU" dirty="0"/>
              <a:t>		|			&amp;Граница,</a:t>
            </a:r>
          </a:p>
          <a:p>
            <a:r>
              <a:rPr lang="ru-RU" dirty="0"/>
              <a:t>		|			(Номенклатура, </a:t>
            </a:r>
            <a:r>
              <a:rPr lang="ru-RU" dirty="0" err="1"/>
              <a:t>ЗаказПокупателя</a:t>
            </a:r>
            <a:r>
              <a:rPr lang="ru-RU" dirty="0"/>
              <a:t>) В</a:t>
            </a:r>
          </a:p>
          <a:p>
            <a:r>
              <a:rPr lang="ru-RU" dirty="0"/>
              <a:t>		|				(ВЫБРАТЬ</a:t>
            </a:r>
          </a:p>
          <a:p>
            <a:r>
              <a:rPr lang="ru-RU" dirty="0"/>
              <a:t>		|					</a:t>
            </a:r>
            <a:r>
              <a:rPr lang="ru-RU" dirty="0" err="1"/>
              <a:t>втТЧТовары.Номенклатура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	</a:t>
            </a:r>
            <a:r>
              <a:rPr lang="ru-RU" dirty="0" err="1"/>
              <a:t>втТЧТовары.ЗаказПокупателя</a:t>
            </a:r>
            <a:endParaRPr lang="ru-RU" dirty="0"/>
          </a:p>
          <a:p>
            <a:r>
              <a:rPr lang="ru-RU" dirty="0"/>
              <a:t>		|				ИЗ</a:t>
            </a:r>
          </a:p>
          <a:p>
            <a:r>
              <a:rPr lang="ru-RU" dirty="0"/>
              <a:t>		|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ТоварыКЗакупкеОстатки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ТоварыКЗакупкеОстатки.КоличествоОстаток</a:t>
            </a:r>
            <a:r>
              <a:rPr lang="ru-RU" dirty="0"/>
              <a:t> &lt; 0";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("Граница", Новый Граница(</a:t>
            </a:r>
            <a:r>
              <a:rPr lang="ru-RU" dirty="0" err="1"/>
              <a:t>МоментВремени</a:t>
            </a:r>
            <a:r>
              <a:rPr lang="ru-RU" dirty="0"/>
              <a:t>(), </a:t>
            </a:r>
            <a:r>
              <a:rPr lang="ru-RU" dirty="0" err="1"/>
              <a:t>ВидГраницы.Включая</a:t>
            </a:r>
            <a:r>
              <a:rPr lang="ru-RU" dirty="0"/>
              <a:t>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по заказу %2 в количестве %3",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</a:t>
            </a:r>
            <a:r>
              <a:rPr lang="ru-RU" dirty="0" err="1"/>
              <a:t>Выборка.ЗаказПокупателяПредставление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</a:t>
            </a:r>
            <a:r>
              <a:rPr lang="ru-RU" dirty="0" err="1"/>
              <a:t>Выборка.КоличествоНехватки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298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958457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// удаление движения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взвели флаг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</a:t>
            </a:r>
            <a:r>
              <a:rPr lang="ru-RU" dirty="0" err="1"/>
              <a:t>ЗаказПокупателя</a:t>
            </a:r>
            <a:r>
              <a:rPr lang="ru-RU" dirty="0"/>
              <a:t>", </a:t>
            </a:r>
            <a:r>
              <a:rPr lang="ru-RU" dirty="0" err="1"/>
              <a:t>ЗаказПокупателя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контроль остатков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</a:t>
            </a:r>
            <a:r>
              <a:rPr lang="ru-RU" dirty="0" err="1"/>
              <a:t>ЗаказПокупателя</a:t>
            </a:r>
            <a:r>
              <a:rPr lang="ru-RU" dirty="0"/>
              <a:t> = &amp;</a:t>
            </a:r>
            <a:r>
              <a:rPr lang="ru-RU" dirty="0" err="1"/>
              <a:t>ЗаказПокупателя</a:t>
            </a:r>
            <a:endParaRPr lang="ru-RU" dirty="0"/>
          </a:p>
          <a:p>
            <a:r>
              <a:rPr lang="ru-RU" dirty="0"/>
              <a:t>		|					И Номенклатура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ЗаказПокупателя</a:t>
            </a:r>
            <a:r>
              <a:rPr lang="ru-RU" dirty="0"/>
              <a:t>", </a:t>
            </a:r>
            <a:r>
              <a:rPr lang="ru-RU" dirty="0" err="1"/>
              <a:t>ЗаказПокупателя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хватает товара " + 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 + " в количестве " + (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	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Выборка.Количество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ВидДвиженияНакопления.Расход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Движение.ЗаказПокупателя</a:t>
            </a:r>
            <a:r>
              <a:rPr lang="ru-RU" dirty="0"/>
              <a:t> = </a:t>
            </a:r>
            <a:r>
              <a:rPr lang="ru-RU" dirty="0" err="1"/>
              <a:t>ЗаказПокупателя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62050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298972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Себестоимость,</a:t>
            </a:r>
          </a:p>
          <a:p>
            <a:r>
              <a:rPr lang="ru-RU" dirty="0"/>
              <a:t>		|	ДОБАВИТЬКДАТЕ(&amp;Период, ДЕНЬ, </a:t>
            </a:r>
            <a:r>
              <a:rPr lang="ru-RU" dirty="0" err="1"/>
              <a:t>ПриходнаяНакладнаяСписокНоменклатуры.СрокГодностиДней</a:t>
            </a:r>
            <a:r>
              <a:rPr lang="ru-RU" dirty="0"/>
              <a:t>)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ДОБАВИТЬКДАТЕ(&amp;Период, ДЕНЬ, </a:t>
            </a:r>
            <a:r>
              <a:rPr lang="ru-RU" dirty="0" err="1"/>
              <a:t>ПриходнаяНакладнаяСписокНоменклатуры.СрокГодностиДней</a:t>
            </a:r>
            <a:r>
              <a:rPr lang="ru-RU" dirty="0"/>
              <a:t>)";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799834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Движения.ОборудованиеВЭксплуатации.Записывать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НачалоДняДокумента</a:t>
            </a:r>
            <a:r>
              <a:rPr lang="ru-RU" dirty="0"/>
              <a:t> = </a:t>
            </a:r>
            <a:r>
              <a:rPr lang="ru-RU" dirty="0" err="1"/>
              <a:t>НачалоДня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</a:t>
            </a:r>
            <a:r>
              <a:rPr lang="ru-RU" dirty="0" err="1"/>
              <a:t>СрокГодности</a:t>
            </a:r>
            <a:r>
              <a:rPr lang="ru-RU" dirty="0"/>
              <a:t>", Новый Диапазон(</a:t>
            </a:r>
            <a:r>
              <a:rPr lang="ru-RU" dirty="0" err="1"/>
              <a:t>НачалоДняДокумента</a:t>
            </a:r>
            <a:r>
              <a:rPr lang="ru-RU" dirty="0"/>
              <a:t>,));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ВводВЭксплуатациюСписокНоменклатуры.Номенклатура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ВводВЭксплуатациюСписокНоменклатуры.Номенклатура.СрокЭксплуатацииДней КАК </a:t>
            </a:r>
            <a:r>
              <a:rPr lang="ru-RU" dirty="0" err="1"/>
              <a:t>СрокЭксплуатацииДней</a:t>
            </a:r>
            <a:r>
              <a:rPr lang="ru-RU" dirty="0"/>
              <a:t>,</a:t>
            </a:r>
          </a:p>
          <a:p>
            <a:r>
              <a:rPr lang="ru-RU" dirty="0"/>
              <a:t>		|	СУММА(</a:t>
            </a:r>
            <a:r>
              <a:rPr lang="ru-RU" dirty="0" err="1"/>
              <a:t>ВводВЭксплуатациюСписокНоменклатуры.Количество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Документ.ВводВЭксплуатацию.СписокНоменклатуры</a:t>
            </a:r>
            <a:r>
              <a:rPr lang="ru-RU" dirty="0"/>
              <a:t> КАК </a:t>
            </a:r>
            <a:r>
              <a:rPr lang="ru-RU" dirty="0" err="1"/>
              <a:t>ВводВЭксплуатациюСписокНоменклатуры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ВводВЭксплуатациюСписокНоменклатуры.Ссылка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ВводВЭксплуатациюСписокНоменклатуры.Номенклатура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ВводВЭксплуатациюСписокНоменклатуры.Номенклатура.СрокЭксплуатацииДней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ОстаткиНоменклатурыОстатки.СрокГодности</a:t>
            </a:r>
            <a:r>
              <a:rPr lang="ru-RU" dirty="0"/>
              <a:t>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ДОБАВИТЬКДАТЕ(&amp;</a:t>
            </a:r>
            <a:r>
              <a:rPr lang="ru-RU" dirty="0" err="1"/>
              <a:t>НачалоДня</a:t>
            </a:r>
            <a:r>
              <a:rPr lang="ru-RU" dirty="0"/>
              <a:t>, ДЕНЬ, </a:t>
            </a:r>
            <a:r>
              <a:rPr lang="ru-RU" dirty="0" err="1"/>
              <a:t>втТЧТовары.СрокЭксплуатацииДней</a:t>
            </a:r>
            <a:r>
              <a:rPr lang="ru-RU" dirty="0"/>
              <a:t>) КАК </a:t>
            </a:r>
            <a:r>
              <a:rPr lang="ru-RU" dirty="0" err="1"/>
              <a:t>СрокЭксплуатации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r>
              <a:rPr lang="ru-RU" dirty="0"/>
              <a:t>,</a:t>
            </a:r>
          </a:p>
          <a:p>
            <a:r>
              <a:rPr lang="ru-RU" dirty="0"/>
              <a:t>		|	&amp;Период КАК Период,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втТЧТовары.СрокЭксплуатацииДней</a:t>
            </a:r>
            <a:r>
              <a:rPr lang="ru-RU" dirty="0"/>
              <a:t> КАК </a:t>
            </a:r>
            <a:r>
              <a:rPr lang="ru-RU" dirty="0" err="1"/>
              <a:t>СрокЭксплуатацииДней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Номенклатура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</a:t>
            </a:r>
            <a:r>
              <a:rPr lang="ru-RU" dirty="0" err="1"/>
              <a:t>СрокГодности</a:t>
            </a:r>
            <a:r>
              <a:rPr lang="ru-RU" dirty="0"/>
              <a:t> &gt;= &amp;</a:t>
            </a:r>
            <a:r>
              <a:rPr lang="ru-RU" dirty="0" err="1"/>
              <a:t>НачалоДня</a:t>
            </a:r>
            <a:r>
              <a:rPr lang="ru-RU" dirty="0"/>
              <a:t>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СрокГодности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СрокЭксплуатацииДней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НачалоДня</a:t>
            </a:r>
            <a:r>
              <a:rPr lang="ru-RU" dirty="0"/>
              <a:t>", </a:t>
            </a:r>
            <a:r>
              <a:rPr lang="ru-RU" dirty="0" err="1"/>
              <a:t>НачалоДняДокумента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ВыборкаНоменклатура.СрокЭксплуатацииДней</a:t>
            </a:r>
            <a:r>
              <a:rPr lang="ru-RU" dirty="0"/>
              <a:t> = 0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("В карточке номенклатуры %1 не задан срок эксплуатации", 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 ,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	Себестоимость = Количество/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Движения.ОборудованиеВЭксплуатации.ДобавитьПриход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42502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Движения.ОборудованиеВЭксплуатации.Записывать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Движения.ОборудованиеВЭксплуатации.Записывать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НачалоДняДокумента</a:t>
            </a:r>
            <a:r>
              <a:rPr lang="ru-RU" dirty="0"/>
              <a:t> = </a:t>
            </a:r>
            <a:r>
              <a:rPr lang="ru-RU" dirty="0" err="1"/>
              <a:t>НачалоДня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</a:t>
            </a:r>
            <a:r>
              <a:rPr lang="ru-RU" dirty="0" err="1"/>
              <a:t>СрокГодности</a:t>
            </a:r>
            <a:r>
              <a:rPr lang="ru-RU" dirty="0"/>
              <a:t>", Новый Диапазон(,</a:t>
            </a:r>
            <a:r>
              <a:rPr lang="ru-RU" dirty="0" err="1"/>
              <a:t>НачалоДняДокумента</a:t>
            </a:r>
            <a:r>
              <a:rPr lang="ru-RU" dirty="0"/>
              <a:t> - 1));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ОстаткиНоменклатурыОстатки.СрокГодности</a:t>
            </a:r>
            <a:r>
              <a:rPr lang="ru-RU" dirty="0"/>
              <a:t>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 КАК Себестоимость,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</a:t>
            </a:r>
            <a:r>
              <a:rPr lang="ru-RU" dirty="0" err="1"/>
              <a:t>СрокГодности</a:t>
            </a:r>
            <a:r>
              <a:rPr lang="ru-RU" dirty="0"/>
              <a:t> &lt; &amp;</a:t>
            </a:r>
            <a:r>
              <a:rPr lang="ru-RU" dirty="0" err="1"/>
              <a:t>НачалоДня</a:t>
            </a:r>
            <a:r>
              <a:rPr lang="ru-RU" dirty="0"/>
              <a:t>) КАК </a:t>
            </a:r>
            <a:r>
              <a:rPr lang="ru-RU" dirty="0" err="1"/>
              <a:t>ОстаткиНоменклатурыОстатки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НачалоДня</a:t>
            </a:r>
            <a:r>
              <a:rPr lang="ru-RU" dirty="0"/>
              <a:t>", </a:t>
            </a:r>
            <a:r>
              <a:rPr lang="ru-RU" dirty="0" err="1"/>
              <a:t>НачалоДняДокумента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РегистрНакопления.ОборудованиеВЭксплуатации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</a:t>
            </a:r>
            <a:r>
              <a:rPr lang="ru-RU" dirty="0" err="1"/>
              <a:t>СрокГодности</a:t>
            </a:r>
            <a:r>
              <a:rPr lang="ru-RU" dirty="0"/>
              <a:t>", Новый Диапазон(,</a:t>
            </a:r>
            <a:r>
              <a:rPr lang="ru-RU" dirty="0" err="1"/>
              <a:t>НачалоДняДокумента</a:t>
            </a:r>
            <a:r>
              <a:rPr lang="ru-RU" dirty="0"/>
              <a:t> - 1));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РегистрНакопления.ОборудованиеВЭксплуатации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</a:t>
            </a:r>
            <a:r>
              <a:rPr lang="ru-RU" dirty="0" err="1"/>
              <a:t>СрокЭксплуатации</a:t>
            </a:r>
            <a:r>
              <a:rPr lang="ru-RU" dirty="0"/>
              <a:t>", Новый Диапазон(,</a:t>
            </a:r>
            <a:r>
              <a:rPr lang="ru-RU" dirty="0" err="1"/>
              <a:t>НачалоДняДокумента</a:t>
            </a:r>
            <a:r>
              <a:rPr lang="ru-RU" dirty="0"/>
              <a:t> - 1));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ОборудованиеВЭксплуатацииОстатки.СрокГодности</a:t>
            </a:r>
            <a:r>
              <a:rPr lang="ru-RU" dirty="0"/>
              <a:t>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ОборудованиеВЭксплуатацииОстатки.СрокЭксплуатации</a:t>
            </a:r>
            <a:r>
              <a:rPr lang="ru-RU" dirty="0"/>
              <a:t> КАК </a:t>
            </a:r>
            <a:r>
              <a:rPr lang="ru-RU" dirty="0" err="1"/>
              <a:t>СрокЭксплуатации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ОборудованиеВЭксплуатацииОстатки.КоличествоОстаток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ОборудованиеВЭксплуатацииОстатки.СебестоимостьОстаток</a:t>
            </a:r>
            <a:r>
              <a:rPr lang="ru-RU" dirty="0"/>
              <a:t> КАК Себестоимость,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РегистрНакопления.ОборудованиеВЭксплуатации.Остатки</a:t>
            </a:r>
            <a:r>
              <a:rPr lang="ru-RU" dirty="0"/>
              <a:t>(</a:t>
            </a:r>
          </a:p>
          <a:p>
            <a:r>
              <a:rPr lang="ru-RU" dirty="0"/>
              <a:t>		|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</a:t>
            </a:r>
            <a:r>
              <a:rPr lang="ru-RU" dirty="0" err="1"/>
              <a:t>СрокГодности</a:t>
            </a:r>
            <a:r>
              <a:rPr lang="ru-RU" dirty="0"/>
              <a:t> &lt; &amp;</a:t>
            </a:r>
            <a:r>
              <a:rPr lang="ru-RU" dirty="0" err="1"/>
              <a:t>НачалоДня</a:t>
            </a:r>
            <a:endParaRPr lang="ru-RU" dirty="0"/>
          </a:p>
          <a:p>
            <a:r>
              <a:rPr lang="ru-RU" dirty="0"/>
              <a:t>		|				ИЛИ </a:t>
            </a:r>
            <a:r>
              <a:rPr lang="ru-RU" dirty="0" err="1"/>
              <a:t>СрокЭксплуатации</a:t>
            </a:r>
            <a:r>
              <a:rPr lang="ru-RU" dirty="0"/>
              <a:t> &lt; &amp;</a:t>
            </a:r>
            <a:r>
              <a:rPr lang="ru-RU" dirty="0" err="1"/>
              <a:t>НачалоДня</a:t>
            </a:r>
            <a:r>
              <a:rPr lang="ru-RU" dirty="0"/>
              <a:t>) КАК </a:t>
            </a:r>
            <a:r>
              <a:rPr lang="ru-RU" dirty="0" err="1"/>
              <a:t>ОборудованиеВЭксплуатацииОстатки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НачалоДня</a:t>
            </a:r>
            <a:r>
              <a:rPr lang="ru-RU" dirty="0"/>
              <a:t>", </a:t>
            </a:r>
            <a:r>
              <a:rPr lang="ru-RU" dirty="0" err="1"/>
              <a:t>НачалоДняДокумента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Движения.ОборудованиеВЭксплуатации.ДобавитьРасход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80867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Начинаем с билета 13 с учетом сроков годности.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364312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Движения.Себестоимость.Записывать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Себестоимость,</a:t>
            </a:r>
          </a:p>
          <a:p>
            <a:r>
              <a:rPr lang="ru-RU" dirty="0"/>
              <a:t>		|	ДОБАВИТЬКДАТЕ(&amp;Период, ДЕНЬ, </a:t>
            </a:r>
            <a:r>
              <a:rPr lang="ru-RU" dirty="0" err="1"/>
              <a:t>ПриходнаяНакладнаяСписокНоменклатуры.СрокГодностиДней</a:t>
            </a:r>
            <a:r>
              <a:rPr lang="ru-RU" dirty="0"/>
              <a:t>)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ДОБАВИТЬКДАТЕ(&amp;Период, ДЕНЬ, </a:t>
            </a:r>
            <a:r>
              <a:rPr lang="ru-RU" dirty="0" err="1"/>
              <a:t>ПриходнаяНакладнаяСписокНоменклатуры.СрокГодностиДней</a:t>
            </a:r>
            <a:r>
              <a:rPr lang="ru-RU" dirty="0"/>
              <a:t>)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СУММА(Количество),</a:t>
            </a:r>
          </a:p>
          <a:p>
            <a:r>
              <a:rPr lang="ru-RU" dirty="0"/>
              <a:t>		|	СУММА(Себестоимость),</a:t>
            </a:r>
          </a:p>
          <a:p>
            <a:r>
              <a:rPr lang="ru-RU" dirty="0"/>
              <a:t>		|	МАКСИМУМ(Период)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Движения.Себестоимость.ДобавитьПриход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02918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Движения.Себестоимость.Записывать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Движения.ОборудованиеВЭксплуатации.Записывать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Движения.Себестоимость.Записывать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ДатаНачалаДокумента</a:t>
            </a:r>
            <a:r>
              <a:rPr lang="ru-RU" dirty="0"/>
              <a:t> = </a:t>
            </a:r>
            <a:r>
              <a:rPr lang="ru-RU" dirty="0" err="1"/>
              <a:t>НачалоДня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</a:t>
            </a:r>
            <a:r>
              <a:rPr lang="ru-RU" dirty="0" err="1"/>
              <a:t>СрокГодности</a:t>
            </a:r>
            <a:r>
              <a:rPr lang="ru-RU" dirty="0"/>
              <a:t>", Новый Диапазон(</a:t>
            </a:r>
            <a:r>
              <a:rPr lang="ru-RU" dirty="0" err="1"/>
              <a:t>ДатаНачалаДокумента</a:t>
            </a:r>
            <a:r>
              <a:rPr lang="ru-RU" dirty="0"/>
              <a:t>,));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РегистрНакопления.Себестоимость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ВводВЭксплуатациюСписокНоменклатуры.Номенклатура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ВводВЭксплуатациюСписокНоменклатуры.Количество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ВводВЭксплуатациюСписокНоменклатуры.Номенклатура.СрокЭксплуатацииДней КАК </a:t>
            </a:r>
            <a:r>
              <a:rPr lang="ru-RU" dirty="0" err="1"/>
              <a:t>СрокЭксплуатацииДней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Документ.ВводВЭксплуатацию.СписокНоменклатуры</a:t>
            </a:r>
            <a:r>
              <a:rPr lang="ru-RU" dirty="0"/>
              <a:t> КАК </a:t>
            </a:r>
            <a:r>
              <a:rPr lang="ru-RU" dirty="0" err="1"/>
              <a:t>ВводВЭксплуатациюСписокНоменклатуры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ВводВЭксплуатациюСписокНоменклатуры.Ссылка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ВводВЭксплуатациюСписокНоменклатуры.Номенклатура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ВводВЭксплуатациюСписокНоменклатуры.Номенклатура.СрокЭксплуатацииДней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ОстаткиНоменклатурыОстатки.СрокГодности</a:t>
            </a:r>
            <a:r>
              <a:rPr lang="ru-RU" dirty="0"/>
              <a:t>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СебестоимостьОстатки.КоличествоОстаток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ИтоговоеКоличествоОстаток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СебестоимостьОстатки.СебестоимостьОстаток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ИтоговаяСебестоимостьОстаток</a:t>
            </a:r>
            <a:r>
              <a:rPr lang="ru-RU" dirty="0"/>
              <a:t>,</a:t>
            </a:r>
          </a:p>
          <a:p>
            <a:r>
              <a:rPr lang="ru-RU" dirty="0"/>
              <a:t>		|	ДОБАВИТЬКДАТЕ(&amp;</a:t>
            </a:r>
            <a:r>
              <a:rPr lang="ru-RU" dirty="0" err="1"/>
              <a:t>ДатаНачалаДокумента</a:t>
            </a:r>
            <a:r>
              <a:rPr lang="ru-RU" dirty="0"/>
              <a:t>, ДЕНЬ, </a:t>
            </a:r>
            <a:r>
              <a:rPr lang="ru-RU" dirty="0" err="1"/>
              <a:t>втТЧТовары.СрокЭксплуатацииДней</a:t>
            </a:r>
            <a:r>
              <a:rPr lang="ru-RU" dirty="0"/>
              <a:t>) КАК </a:t>
            </a:r>
            <a:r>
              <a:rPr lang="ru-RU" dirty="0" err="1"/>
              <a:t>СрокЭксплуатации</a:t>
            </a:r>
            <a:r>
              <a:rPr lang="ru-RU" dirty="0"/>
              <a:t>,</a:t>
            </a:r>
          </a:p>
          <a:p>
            <a:r>
              <a:rPr lang="ru-RU" dirty="0"/>
              <a:t>		|	&amp;Период КАК Период,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втТЧТовары.СрокЭксплуатацииДней</a:t>
            </a:r>
            <a:r>
              <a:rPr lang="ru-RU" dirty="0"/>
              <a:t> КАК </a:t>
            </a:r>
            <a:r>
              <a:rPr lang="ru-RU" dirty="0" err="1"/>
              <a:t>СрокЭксплуатацииДней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Номенклатура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</a:t>
            </a:r>
            <a:r>
              <a:rPr lang="ru-RU" dirty="0" err="1"/>
              <a:t>СрокГодности</a:t>
            </a:r>
            <a:r>
              <a:rPr lang="ru-RU" dirty="0"/>
              <a:t> &gt;= &amp;</a:t>
            </a:r>
            <a:r>
              <a:rPr lang="ru-RU" dirty="0" err="1"/>
              <a:t>ДатаНачалаДокумента</a:t>
            </a:r>
            <a:r>
              <a:rPr lang="ru-RU" dirty="0"/>
              <a:t>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РегистрНакопления.Себестоимость.Остатки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Номенклатура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СебестоимостьОстатки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СебестоимостьОстатки.Номенклатура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СрокГодности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ИтоговоеКоличествоОстаток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ИтоговаяСебестоимостьОстаток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МАКСИМУМ(Период),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СрокЭксплуатацииДней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ДатаНачалаДокумента</a:t>
            </a:r>
            <a:r>
              <a:rPr lang="ru-RU" dirty="0"/>
              <a:t>", </a:t>
            </a:r>
            <a:r>
              <a:rPr lang="ru-RU" dirty="0" err="1"/>
              <a:t>ДатаНачалаДокумента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ВыборкаНоменклатура.СрокЭксплуатацииДней</a:t>
            </a:r>
            <a:r>
              <a:rPr lang="ru-RU" dirty="0"/>
              <a:t> = 0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 указан срок эксплуатации по номенклатуре %1",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ВыборкаНоменклатура.КоличествоОстатокПоСрокуГодности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ВыборкаНоменклатура.КоличествоОстатокПоСрокуГодности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СебестоимостьЕдиницы</a:t>
            </a:r>
            <a:r>
              <a:rPr lang="ru-RU" dirty="0"/>
              <a:t> = </a:t>
            </a:r>
            <a:r>
              <a:rPr lang="ru-RU" dirty="0" err="1"/>
              <a:t>ВыборкаНоменклатура.ИтоговаяСебестоимостьОстаток</a:t>
            </a:r>
            <a:r>
              <a:rPr lang="ru-RU" dirty="0"/>
              <a:t> / </a:t>
            </a:r>
            <a:r>
              <a:rPr lang="ru-RU" dirty="0" err="1"/>
              <a:t>ВыборкаНоменклатура.ИтоговоеКоличествоОстаток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= </a:t>
            </a:r>
            <a:r>
              <a:rPr lang="ru-RU" dirty="0" err="1"/>
              <a:t>ВыборкаНоменклатура.ИтоговоеКоличествоОстаток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ВыборкаНоменклатура.ИтоговаяСебестоимостьОстаток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Окр</a:t>
            </a:r>
            <a:r>
              <a:rPr lang="ru-RU" dirty="0"/>
              <a:t>(</a:t>
            </a:r>
            <a:r>
              <a:rPr lang="ru-RU" dirty="0" err="1"/>
              <a:t>СебестоимостьЕдиницы</a:t>
            </a:r>
            <a:r>
              <a:rPr lang="ru-RU" dirty="0"/>
              <a:t> *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, 2);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Движения.Себестоимость.ДобавитьРасход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ВыборкаНоменклатура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КоличествоКСписанию</a:t>
            </a:r>
            <a:r>
              <a:rPr lang="ru-RU" dirty="0"/>
              <a:t> 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КоличествоКСписанию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ВыборкаДетальныеЗаписи.КоличествоОстатокПоСрокуГодности</a:t>
            </a:r>
            <a:r>
              <a:rPr lang="ru-RU" dirty="0"/>
              <a:t>, </a:t>
            </a:r>
            <a:r>
              <a:rPr lang="ru-RU" dirty="0" err="1"/>
              <a:t>КоличествоКСписанию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Движения.ОборудованиеВЭксплуатации.ДобавитьПриход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 = </a:t>
            </a:r>
            <a:r>
              <a:rPr lang="ru-RU" dirty="0" err="1"/>
              <a:t>СебестоимостьЕдиницы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Движение.Себестоимость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КоличествоКСписанию</a:t>
            </a:r>
            <a:r>
              <a:rPr lang="ru-RU" dirty="0"/>
              <a:t> = </a:t>
            </a:r>
            <a:r>
              <a:rPr lang="ru-RU" dirty="0" err="1"/>
              <a:t>КоличествоКСписанию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Погрешность = Себестоимость - </a:t>
            </a:r>
            <a:r>
              <a:rPr lang="ru-RU" dirty="0" err="1"/>
              <a:t>СебестоимостьИтого</a:t>
            </a:r>
            <a:r>
              <a:rPr lang="ru-RU" dirty="0"/>
              <a:t>;</a:t>
            </a:r>
          </a:p>
          <a:p>
            <a:r>
              <a:rPr lang="ru-RU" dirty="0"/>
              <a:t>		Если Погрешность &lt;&gt; 0 Тогда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Движение.Себестоимость</a:t>
            </a:r>
            <a:r>
              <a:rPr lang="ru-RU" dirty="0"/>
              <a:t> + Погрешность;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2386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Движение.Партия</a:t>
            </a:r>
            <a:r>
              <a:rPr lang="ru-RU" dirty="0"/>
              <a:t>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7612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Движения.ОборудованиеВЭксплуатации.Записывать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Движения.Себестоимость.Записывать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Движения.ОборудованиеВЭксплуатации.Записывать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Движения.Себестоимость.Записывать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НачалоДняДокумента</a:t>
            </a:r>
            <a:r>
              <a:rPr lang="ru-RU" dirty="0"/>
              <a:t> = </a:t>
            </a:r>
            <a:r>
              <a:rPr lang="ru-RU" dirty="0" err="1"/>
              <a:t>НачалоДня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</a:t>
            </a:r>
            <a:r>
              <a:rPr lang="ru-RU" dirty="0" err="1"/>
              <a:t>СрокГодности</a:t>
            </a:r>
            <a:r>
              <a:rPr lang="ru-RU" dirty="0"/>
              <a:t>", Новый Диапазон(,</a:t>
            </a:r>
            <a:r>
              <a:rPr lang="ru-RU" dirty="0" err="1"/>
              <a:t>НачалоДняДокумента</a:t>
            </a:r>
            <a:r>
              <a:rPr lang="ru-RU" dirty="0"/>
              <a:t> - 1));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РегистрНакопления.Себестоимость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ОстаткиНоменклатурыОстатки.СрокГодности</a:t>
            </a:r>
            <a:r>
              <a:rPr lang="ru-RU" dirty="0"/>
              <a:t>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СебестоимостьОстатки.КоличествоОстаток</a:t>
            </a:r>
            <a:r>
              <a:rPr lang="ru-RU" dirty="0"/>
              <a:t> КАК </a:t>
            </a:r>
            <a:r>
              <a:rPr lang="ru-RU" dirty="0" err="1"/>
              <a:t>ИтоговоеКоличествоОстаток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СебестоимостьОстатки.СебестоимостьОстаток</a:t>
            </a:r>
            <a:r>
              <a:rPr lang="ru-RU" dirty="0"/>
              <a:t> КАК </a:t>
            </a:r>
            <a:r>
              <a:rPr lang="ru-RU" dirty="0" err="1"/>
              <a:t>ИтоговаяСебестоимостьОстаток</a:t>
            </a:r>
            <a:r>
              <a:rPr lang="ru-RU" dirty="0"/>
              <a:t>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</a:t>
            </a:r>
            <a:r>
              <a:rPr lang="ru-RU" dirty="0" err="1"/>
              <a:t>СрокГодности</a:t>
            </a:r>
            <a:r>
              <a:rPr lang="ru-RU" dirty="0"/>
              <a:t> &lt; &amp;</a:t>
            </a:r>
            <a:r>
              <a:rPr lang="ru-RU" dirty="0" err="1"/>
              <a:t>НачалоДня</a:t>
            </a:r>
            <a:r>
              <a:rPr lang="ru-RU" dirty="0"/>
              <a:t>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РегистрНакопления.Себестоимость.Остатки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) КАК </a:t>
            </a:r>
            <a:r>
              <a:rPr lang="ru-RU" dirty="0" err="1"/>
              <a:t>СебестоимостьОстатки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ОстаткиНоменклатурыОстатки.Номенклатура</a:t>
            </a:r>
            <a:r>
              <a:rPr lang="ru-RU" dirty="0"/>
              <a:t> = </a:t>
            </a:r>
            <a:r>
              <a:rPr lang="ru-RU" dirty="0" err="1"/>
              <a:t>СебестоимостьОстатки.Номенклатура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ИтоговоеКоличествоОстаток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ИтоговаяСебестоимостьОстаток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МАКСИМУМ(Период)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НачалоДня</a:t>
            </a:r>
            <a:r>
              <a:rPr lang="ru-RU" dirty="0"/>
              <a:t>", </a:t>
            </a:r>
            <a:r>
              <a:rPr lang="ru-RU" dirty="0" err="1"/>
              <a:t>НачалоДняДокумента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Запрос.ВыполнитьПакет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ВыборкаНоменклатура.КоличествоОстатокПоСрокуГодности</a:t>
            </a:r>
            <a:r>
              <a:rPr lang="ru-RU" dirty="0"/>
              <a:t> = </a:t>
            </a:r>
            <a:r>
              <a:rPr lang="ru-RU" dirty="0" err="1"/>
              <a:t>ВыборкаНоменклатура.ИтоговоеКоличествоОстаток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ВыборкаНоменклатура.ИтоговаяСебестоимостьОстаток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ВыборкаНоменклатура.ИтоговаяСебестоимостьОстаток</a:t>
            </a:r>
            <a:r>
              <a:rPr lang="ru-RU" dirty="0"/>
              <a:t> / </a:t>
            </a:r>
            <a:r>
              <a:rPr lang="ru-RU" dirty="0" err="1"/>
              <a:t>ВыборкаНоменклатура.ИтоговоеКоличествоОстаток</a:t>
            </a:r>
            <a:r>
              <a:rPr lang="ru-RU" dirty="0"/>
              <a:t> </a:t>
            </a:r>
          </a:p>
          <a:p>
            <a:r>
              <a:rPr lang="ru-RU" dirty="0"/>
              <a:t>			* </a:t>
            </a:r>
            <a:r>
              <a:rPr lang="ru-RU" dirty="0" err="1"/>
              <a:t>ВыборкаНоменклатура.КоличествоОстатокПоСрокуГодности</a:t>
            </a:r>
            <a:r>
              <a:rPr lang="ru-RU" dirty="0"/>
              <a:t>; 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Движения.Себестоимость.ДобавитьРасход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ВыборкаНоменклатура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ВыборкаНоменклатура.КоличествоОстатокПоСрокуГодности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ВыборкаДетальныеЗаписи.КоличествоОстатокПоСрокуГодности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РегистрНакопления.ОборудованиеВЭксплуатации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</a:t>
            </a:r>
            <a:r>
              <a:rPr lang="ru-RU" dirty="0" err="1"/>
              <a:t>СрокГодности</a:t>
            </a:r>
            <a:r>
              <a:rPr lang="ru-RU" dirty="0"/>
              <a:t>", Новый Диапазон(,</a:t>
            </a:r>
            <a:r>
              <a:rPr lang="ru-RU" dirty="0" err="1"/>
              <a:t>НачалоДняДокумента</a:t>
            </a:r>
            <a:r>
              <a:rPr lang="ru-RU" dirty="0"/>
              <a:t> - 1));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</a:t>
            </a:r>
            <a:r>
              <a:rPr lang="ru-RU" dirty="0" err="1"/>
              <a:t>СрокЭксплуатации</a:t>
            </a:r>
            <a:r>
              <a:rPr lang="ru-RU" dirty="0"/>
              <a:t>", Новый Диапазон(,</a:t>
            </a:r>
            <a:r>
              <a:rPr lang="ru-RU" dirty="0" err="1"/>
              <a:t>НачалоДняДокумента</a:t>
            </a:r>
            <a:r>
              <a:rPr lang="ru-RU" dirty="0"/>
              <a:t> - 1));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ОборудованиеВЭксплуатацииОстатки.СрокГодности</a:t>
            </a:r>
            <a:r>
              <a:rPr lang="ru-RU" dirty="0"/>
              <a:t>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ОборудованиеВЭксплуатацииОстатки.СрокЭксплуатации</a:t>
            </a:r>
            <a:r>
              <a:rPr lang="ru-RU" dirty="0"/>
              <a:t> КАК </a:t>
            </a:r>
            <a:r>
              <a:rPr lang="ru-RU" dirty="0" err="1"/>
              <a:t>СрокЭксплуатации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ОборудованиеВЭксплуатацииОстатки.КоличествоОстаток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ОборудованиеВЭксплуатацииОстатки.СебестоимостьОстаток</a:t>
            </a:r>
            <a:r>
              <a:rPr lang="ru-RU" dirty="0"/>
              <a:t> КАК Себестоимость,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РегистрНакопления.ОборудованиеВЭксплуатации.Остатки</a:t>
            </a:r>
            <a:r>
              <a:rPr lang="ru-RU" dirty="0"/>
              <a:t>(</a:t>
            </a:r>
          </a:p>
          <a:p>
            <a:r>
              <a:rPr lang="ru-RU" dirty="0"/>
              <a:t>		|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</a:t>
            </a:r>
            <a:r>
              <a:rPr lang="ru-RU" dirty="0" err="1"/>
              <a:t>СрокГодности</a:t>
            </a:r>
            <a:r>
              <a:rPr lang="ru-RU" dirty="0"/>
              <a:t> &lt; &amp;</a:t>
            </a:r>
            <a:r>
              <a:rPr lang="ru-RU" dirty="0" err="1"/>
              <a:t>НачалоДня</a:t>
            </a:r>
            <a:endParaRPr lang="ru-RU" dirty="0"/>
          </a:p>
          <a:p>
            <a:r>
              <a:rPr lang="ru-RU" dirty="0"/>
              <a:t>		|				ИЛИ </a:t>
            </a:r>
            <a:r>
              <a:rPr lang="ru-RU" dirty="0" err="1"/>
              <a:t>СрокЭксплуатации</a:t>
            </a:r>
            <a:r>
              <a:rPr lang="ru-RU" dirty="0"/>
              <a:t> &lt; &amp;</a:t>
            </a:r>
            <a:r>
              <a:rPr lang="ru-RU" dirty="0" err="1"/>
              <a:t>НачалоДня</a:t>
            </a:r>
            <a:r>
              <a:rPr lang="ru-RU" dirty="0"/>
              <a:t>) КАК </a:t>
            </a:r>
            <a:r>
              <a:rPr lang="ru-RU" dirty="0" err="1"/>
              <a:t>ОборудованиеВЭксплуатацииОстатки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НачалоДня</a:t>
            </a:r>
            <a:r>
              <a:rPr lang="ru-RU" dirty="0"/>
              <a:t>", </a:t>
            </a:r>
            <a:r>
              <a:rPr lang="ru-RU" dirty="0" err="1"/>
              <a:t>НачалоДняДокумента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Движения.ОборудованиеВЭксплуатации.ДобавитьРасход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/>
              <a:t>КонецПроцедуры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073191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216832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Движения.Взаиморасчеты.ДобавитьПриход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</a:t>
            </a:r>
            <a:r>
              <a:rPr lang="ru-RU" dirty="0" err="1"/>
              <a:t>Движение.Накладная</a:t>
            </a:r>
            <a:r>
              <a:rPr lang="ru-RU" dirty="0"/>
              <a:t> = Ссылка;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Движение.Валюта</a:t>
            </a:r>
            <a:r>
              <a:rPr lang="ru-RU" dirty="0"/>
              <a:t> = Валюта;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РегистрНакопления.Взаиморасчеты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("Накладная", </a:t>
            </a:r>
            <a:r>
              <a:rPr lang="ru-RU" dirty="0" err="1"/>
              <a:t>Документы.РасходнаяНакладная.ПустаяСсылка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-</a:t>
            </a:r>
            <a:r>
              <a:rPr lang="ru-RU" dirty="0" err="1"/>
              <a:t>ВзаиморасчетыОстатки.СуммаОстаток</a:t>
            </a:r>
            <a:r>
              <a:rPr lang="ru-RU" dirty="0"/>
              <a:t> КАК </a:t>
            </a:r>
            <a:r>
              <a:rPr lang="ru-RU" dirty="0" err="1"/>
              <a:t>ОстатокАвансаВРублях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Курс,</a:t>
            </a:r>
          </a:p>
          <a:p>
            <a:r>
              <a:rPr lang="ru-RU" dirty="0"/>
              <a:t>		|	ВЫРАЗИТЬ(-</a:t>
            </a:r>
            <a:r>
              <a:rPr lang="ru-RU" dirty="0" err="1"/>
              <a:t>ВзаиморасчетыОстатки.СуммаОстаток</a:t>
            </a:r>
            <a:r>
              <a:rPr lang="ru-RU" dirty="0"/>
              <a:t> /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ЧИСЛО(15, 2)) КАК </a:t>
            </a:r>
            <a:r>
              <a:rPr lang="ru-RU" dirty="0" err="1"/>
              <a:t>ОстатокАвансаВВалюте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РегистрНакопления.Взаиморасчеты.Остатки</a:t>
            </a:r>
            <a:r>
              <a:rPr lang="ru-RU" dirty="0"/>
              <a:t>(</a:t>
            </a:r>
          </a:p>
          <a:p>
            <a:r>
              <a:rPr lang="ru-RU" dirty="0"/>
              <a:t>		|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Контрагент = &amp;Контрагент</a:t>
            </a:r>
          </a:p>
          <a:p>
            <a:r>
              <a:rPr lang="ru-RU" dirty="0"/>
              <a:t>		|				И Накладная = ЗНАЧЕНИЕ(</a:t>
            </a:r>
            <a:r>
              <a:rPr lang="ru-RU" dirty="0" err="1"/>
              <a:t>Документ.РасходнаяНакладная.ПустаяСсылка</a:t>
            </a:r>
            <a:r>
              <a:rPr lang="ru-RU" dirty="0"/>
              <a:t>)) КАК </a:t>
            </a:r>
            <a:r>
              <a:rPr lang="ru-RU" dirty="0" err="1"/>
              <a:t>ВзаиморасчетыОстатки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Валюта = &amp;Валюта)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	|		ПО (ИСТИНА)";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("Валюта", Валюта);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Выборка.Следующий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Выборка.ОстатокАвансаВВалюте</a:t>
            </a:r>
            <a:r>
              <a:rPr lang="ru-RU" dirty="0"/>
              <a:t> &gt; 0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СуммаПоДокументуВВалюте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СуммаПоДокументуВРублях</a:t>
            </a:r>
            <a:r>
              <a:rPr lang="ru-RU" dirty="0"/>
              <a:t> = </a:t>
            </a:r>
            <a:r>
              <a:rPr lang="ru-RU" dirty="0" err="1"/>
              <a:t>СуммаПоДокументуВВалюте</a:t>
            </a:r>
            <a:r>
              <a:rPr lang="ru-RU" dirty="0"/>
              <a:t> * </a:t>
            </a:r>
            <a:r>
              <a:rPr lang="ru-RU" dirty="0" err="1"/>
              <a:t>Выборка.Курс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Выборка.ОстатокАвансаВРублях</a:t>
            </a:r>
            <a:r>
              <a:rPr lang="ru-RU" dirty="0"/>
              <a:t> &gt;= </a:t>
            </a:r>
            <a:r>
              <a:rPr lang="ru-RU" dirty="0" err="1"/>
              <a:t>СуммаПоДокументуВРублях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СуммаСписанияАвансаВРублях</a:t>
            </a:r>
            <a:r>
              <a:rPr lang="ru-RU" dirty="0"/>
              <a:t> = </a:t>
            </a:r>
            <a:r>
              <a:rPr lang="ru-RU" dirty="0" err="1"/>
              <a:t>СуммаПоДокументуВРублях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СуммаЗачетаАвансаВВалюте</a:t>
            </a:r>
            <a:r>
              <a:rPr lang="ru-RU" dirty="0"/>
              <a:t>   = </a:t>
            </a:r>
            <a:r>
              <a:rPr lang="ru-RU" dirty="0" err="1"/>
              <a:t>СуммаПоДокументуВВалюте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</a:t>
            </a:r>
            <a:r>
              <a:rPr lang="ru-RU" dirty="0" err="1"/>
              <a:t>СуммаСписанияАвансаВРублях</a:t>
            </a:r>
            <a:r>
              <a:rPr lang="ru-RU" dirty="0"/>
              <a:t> = </a:t>
            </a:r>
            <a:r>
              <a:rPr lang="ru-RU" dirty="0" err="1"/>
              <a:t>Выборка.ОстатокАвансаВРублях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СуммаЗачетаАвансаВВалюте</a:t>
            </a:r>
            <a:r>
              <a:rPr lang="ru-RU" dirty="0"/>
              <a:t>   = </a:t>
            </a:r>
            <a:r>
              <a:rPr lang="ru-RU" dirty="0" err="1"/>
              <a:t>Выборка.ОстатокАвансаВВалюте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Движение.Накладная</a:t>
            </a:r>
            <a:r>
              <a:rPr lang="ru-RU" dirty="0"/>
              <a:t> = </a:t>
            </a:r>
            <a:r>
              <a:rPr lang="ru-RU" dirty="0" err="1"/>
              <a:t>Документы.РасходнаяНакладная.ПустаяСсылка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Движение.Валюта</a:t>
            </a:r>
            <a:r>
              <a:rPr lang="ru-RU" dirty="0"/>
              <a:t> = </a:t>
            </a:r>
            <a:r>
              <a:rPr lang="ru-RU" dirty="0" err="1"/>
              <a:t>Справочники.Валюты.РоссийскийРубль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СуммаСписанияАвансаВРублях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Движение.Накладная</a:t>
            </a:r>
            <a:r>
              <a:rPr lang="ru-RU" dirty="0"/>
              <a:t>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Движение.Валюта</a:t>
            </a:r>
            <a:r>
              <a:rPr lang="ru-RU" dirty="0"/>
              <a:t> = Валюта;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СуммаЗачетаАвансаВВалюте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4048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РегистрНакопления.Взаиморасчеты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endParaRPr lang="ru-RU" dirty="0"/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ВзаиморасчетыОстатки.Контрагент</a:t>
            </a:r>
            <a:r>
              <a:rPr lang="ru-RU" dirty="0"/>
              <a:t> КАК Контрагент,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ВзаиморасчетыОстатки.Накладная</a:t>
            </a:r>
            <a:r>
              <a:rPr lang="ru-RU" dirty="0"/>
              <a:t> КАК Накладная,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втДолгиПокупателей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РегистрНакопления.Взаиморасчеты.Остатки</a:t>
            </a:r>
            <a:r>
              <a:rPr lang="ru-RU" dirty="0"/>
              <a:t>(</a:t>
            </a:r>
          </a:p>
          <a:p>
            <a:r>
              <a:rPr lang="ru-RU" dirty="0"/>
              <a:t>		|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Контрагент = &amp;Контрагент</a:t>
            </a:r>
          </a:p>
          <a:p>
            <a:r>
              <a:rPr lang="ru-RU" dirty="0"/>
              <a:t>		|				И Накладная &lt;&gt; ЗНАЧЕНИЕ(</a:t>
            </a:r>
            <a:r>
              <a:rPr lang="ru-RU" dirty="0" err="1"/>
              <a:t>Документ.РасходнаяНакладная.ПустаяСсылка</a:t>
            </a:r>
            <a:r>
              <a:rPr lang="ru-RU" dirty="0"/>
              <a:t>)) КАК </a:t>
            </a:r>
            <a:r>
              <a:rPr lang="ru-RU" dirty="0" err="1"/>
              <a:t>ВзаиморасчетыОстатки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Валюта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втДолгиПокупателей.Контрагент</a:t>
            </a:r>
            <a:r>
              <a:rPr lang="ru-RU" dirty="0"/>
              <a:t> КАК Контрагент,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втДолгиПокупателей.Накладная</a:t>
            </a:r>
            <a:r>
              <a:rPr lang="ru-RU" dirty="0"/>
              <a:t> КАК Накладная,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втДолгиПокупателей.СуммаОстаток</a:t>
            </a:r>
            <a:r>
              <a:rPr lang="ru-RU" dirty="0"/>
              <a:t> КАК </a:t>
            </a:r>
            <a:r>
              <a:rPr lang="ru-RU" dirty="0" err="1"/>
              <a:t>СуммаДолгаВВалюте</a:t>
            </a:r>
            <a:r>
              <a:rPr lang="ru-RU" dirty="0"/>
              <a:t>,</a:t>
            </a:r>
          </a:p>
          <a:p>
            <a:r>
              <a:rPr lang="ru-RU" dirty="0"/>
              <a:t>		|	&amp;Период КАК Период,</a:t>
            </a:r>
          </a:p>
          <a:p>
            <a:r>
              <a:rPr lang="ru-RU" dirty="0"/>
              <a:t>	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Курс,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втДолгиПокупателей.СуммаОстаток</a:t>
            </a:r>
            <a:r>
              <a:rPr lang="ru-RU" dirty="0"/>
              <a:t> *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</a:t>
            </a:r>
            <a:r>
              <a:rPr lang="ru-RU" dirty="0" err="1"/>
              <a:t>СуммаДолгаВРублях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</a:t>
            </a:r>
            <a:r>
              <a:rPr lang="ru-RU" dirty="0"/>
              <a:t> КАК </a:t>
            </a:r>
            <a:r>
              <a:rPr lang="ru-RU" dirty="0" err="1"/>
              <a:t>втДолгиПокупателей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	|				&amp;Период,</a:t>
            </a:r>
          </a:p>
          <a:p>
            <a:r>
              <a:rPr lang="ru-RU" dirty="0"/>
              <a:t>		|				Валюта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втДолгиПокупателей.Валюта</a:t>
            </a:r>
            <a:r>
              <a:rPr lang="ru-RU" dirty="0"/>
              <a:t> КАК Валюта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втДолгиПокупателей</a:t>
            </a:r>
            <a:r>
              <a:rPr lang="ru-RU" dirty="0"/>
              <a:t> КАК </a:t>
            </a:r>
            <a:r>
              <a:rPr lang="ru-RU" dirty="0" err="1"/>
              <a:t>втДолгиПокупателей</a:t>
            </a:r>
            <a:r>
              <a:rPr lang="ru-RU" dirty="0"/>
              <a:t>))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втДолгиПокупателей.Валюта</a:t>
            </a:r>
            <a:r>
              <a:rPr lang="ru-RU" dirty="0"/>
              <a:t> = </a:t>
            </a:r>
            <a:r>
              <a:rPr lang="ru-RU" dirty="0" err="1"/>
              <a:t>КурсыВалютСрезПоследних.Валюта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втДолгиПокупателей.Накладная.МоментВремени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СуммаКОплатеВРублях</a:t>
            </a:r>
            <a:r>
              <a:rPr lang="ru-RU" dirty="0"/>
              <a:t> = </a:t>
            </a:r>
            <a:r>
              <a:rPr lang="ru-RU" dirty="0" err="1"/>
              <a:t>СуммаОплаты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И </a:t>
            </a:r>
            <a:r>
              <a:rPr lang="ru-RU" dirty="0" err="1"/>
              <a:t>СуммаКОплатеВРублях</a:t>
            </a:r>
            <a:r>
              <a:rPr lang="ru-RU" dirty="0"/>
              <a:t> &gt; 0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СуммаВРублях</a:t>
            </a:r>
            <a:r>
              <a:rPr lang="ru-RU" dirty="0"/>
              <a:t> = Мин(</a:t>
            </a:r>
            <a:r>
              <a:rPr lang="ru-RU" dirty="0" err="1"/>
              <a:t>СуммаКОплатеВРублях</a:t>
            </a:r>
            <a:r>
              <a:rPr lang="ru-RU" dirty="0"/>
              <a:t>, </a:t>
            </a:r>
            <a:r>
              <a:rPr lang="ru-RU" dirty="0" err="1"/>
              <a:t>Выборка.СуммаДолгаВРублях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СуммаВРублях</a:t>
            </a:r>
            <a:r>
              <a:rPr lang="ru-RU" dirty="0"/>
              <a:t> = </a:t>
            </a:r>
            <a:r>
              <a:rPr lang="ru-RU" dirty="0" err="1"/>
              <a:t>Выборка.СуммаДолгаВРублях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СуммаВВалюте</a:t>
            </a:r>
            <a:r>
              <a:rPr lang="ru-RU" dirty="0"/>
              <a:t> = </a:t>
            </a:r>
            <a:r>
              <a:rPr lang="ru-RU" dirty="0" err="1"/>
              <a:t>Выборка.СуммаДолгаВВалюте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</a:t>
            </a:r>
            <a:r>
              <a:rPr lang="ru-RU" dirty="0" err="1"/>
              <a:t>СуммаВВалюте</a:t>
            </a:r>
            <a:r>
              <a:rPr lang="ru-RU" dirty="0"/>
              <a:t> = </a:t>
            </a:r>
            <a:r>
              <a:rPr lang="ru-RU" dirty="0" err="1"/>
              <a:t>Окр</a:t>
            </a:r>
            <a:r>
              <a:rPr lang="ru-RU" dirty="0"/>
              <a:t>(</a:t>
            </a:r>
            <a:r>
              <a:rPr lang="ru-RU" dirty="0" err="1"/>
              <a:t>СуммаВРублях</a:t>
            </a:r>
            <a:r>
              <a:rPr lang="ru-RU" dirty="0"/>
              <a:t> / </a:t>
            </a:r>
            <a:r>
              <a:rPr lang="ru-RU" dirty="0" err="1"/>
              <a:t>Выборка.Курс</a:t>
            </a:r>
            <a:r>
              <a:rPr lang="ru-RU" dirty="0"/>
              <a:t>, 2);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СуммаВВалюте</a:t>
            </a:r>
            <a:r>
              <a:rPr lang="ru-RU" dirty="0"/>
              <a:t> &gt; 0 Тогда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Движения.Взаиморасчеты.ДобавитьРасход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СуммаВВалюте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СуммаКОплатеВРублях</a:t>
            </a:r>
            <a:r>
              <a:rPr lang="ru-RU" dirty="0"/>
              <a:t> = </a:t>
            </a:r>
            <a:r>
              <a:rPr lang="ru-RU" dirty="0" err="1"/>
              <a:t>СуммаКОплатеВРублях</a:t>
            </a:r>
            <a:r>
              <a:rPr lang="ru-RU" dirty="0"/>
              <a:t> - </a:t>
            </a:r>
            <a:r>
              <a:rPr lang="ru-RU" dirty="0" err="1"/>
              <a:t>СуммаВРублях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СуммаКОплатеВРублях</a:t>
            </a:r>
            <a:r>
              <a:rPr lang="ru-RU" dirty="0"/>
              <a:t> &gt; 0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Движение.Накладная</a:t>
            </a:r>
            <a:r>
              <a:rPr lang="ru-RU" dirty="0"/>
              <a:t> = </a:t>
            </a:r>
            <a:r>
              <a:rPr lang="ru-RU" dirty="0" err="1"/>
              <a:t>Документы.РасходнаяНакладная.ПустаяСсылка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Движение.Валюта</a:t>
            </a:r>
            <a:r>
              <a:rPr lang="ru-RU" dirty="0"/>
              <a:t> = </a:t>
            </a:r>
            <a:r>
              <a:rPr lang="ru-RU" dirty="0" err="1"/>
              <a:t>Справочники.Валюты.РоссийскийРубль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СуммаКОплатеВРублях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93483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478550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Движения.Продажи.Записывать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ДополнительныйЗатратыСписокНоменклатуры.Номенклатура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ДополнительныйЗатратыСписокНоменклатуры.Сумма</a:t>
            </a:r>
            <a:r>
              <a:rPr lang="ru-RU" dirty="0"/>
              <a:t>) КАК Себестоимость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Документ.ДополнительныеЗатраты.СписокНоменклатуры</a:t>
            </a:r>
            <a:r>
              <a:rPr lang="ru-RU" dirty="0"/>
              <a:t> КАК </a:t>
            </a:r>
            <a:r>
              <a:rPr lang="ru-RU" dirty="0" err="1"/>
              <a:t>ДополнительныйЗатратыСписокНоменклатуры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ДополнительныйЗатратыСписокНоменклатуры.Ссылка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ДополнительныйЗатратыСписокНоменклатуры.Номенклатура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Продажи.Номенклатура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Продажи.Период</a:t>
            </a:r>
            <a:r>
              <a:rPr lang="ru-RU" dirty="0"/>
              <a:t> КАК Период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втДвиженияНакладной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РегистрНакопления.Продажи</a:t>
            </a:r>
            <a:r>
              <a:rPr lang="ru-RU" dirty="0"/>
              <a:t> КАК Продажи</a:t>
            </a:r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Продажи.Регистратор</a:t>
            </a:r>
            <a:r>
              <a:rPr lang="ru-RU" dirty="0"/>
              <a:t> = &amp;Накладная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втТЧТовары.Себестоимость</a:t>
            </a:r>
            <a:r>
              <a:rPr lang="ru-RU" dirty="0"/>
              <a:t> КАК Себестоимость,</a:t>
            </a:r>
          </a:p>
          <a:p>
            <a:r>
              <a:rPr lang="ru-RU" dirty="0"/>
              <a:t>		|	ВЫБОР</a:t>
            </a:r>
          </a:p>
          <a:p>
            <a:r>
              <a:rPr lang="ru-RU" dirty="0"/>
              <a:t>		|		КОГДА </a:t>
            </a:r>
            <a:r>
              <a:rPr lang="ru-RU" dirty="0" err="1"/>
              <a:t>втДвиженияНакладной.Номенклатура</a:t>
            </a:r>
            <a:r>
              <a:rPr lang="ru-RU" dirty="0"/>
              <a:t> ЕСТЬ NULL</a:t>
            </a:r>
          </a:p>
          <a:p>
            <a:r>
              <a:rPr lang="ru-RU" dirty="0"/>
              <a:t>		|			ТОГДА ЛОЖЬ</a:t>
            </a:r>
          </a:p>
          <a:p>
            <a:r>
              <a:rPr lang="ru-RU" dirty="0"/>
              <a:t>		|		ИНАЧЕ ИСТИНА</a:t>
            </a:r>
          </a:p>
          <a:p>
            <a:r>
              <a:rPr lang="ru-RU" dirty="0"/>
              <a:t>		|	КОНЕЦ КАК </a:t>
            </a:r>
            <a:r>
              <a:rPr lang="ru-RU" dirty="0" err="1"/>
              <a:t>ЕстьСоответствие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втДвиженияНакладной.Период</a:t>
            </a:r>
            <a:r>
              <a:rPr lang="ru-RU" dirty="0"/>
              <a:t> КАК Период,</a:t>
            </a:r>
          </a:p>
          <a:p>
            <a:r>
              <a:rPr lang="ru-RU" dirty="0"/>
              <a:t>		|	&amp;Накладная КАК Накладная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втДвиженияНакладной</a:t>
            </a:r>
            <a:r>
              <a:rPr lang="ru-RU" dirty="0"/>
              <a:t> КАК </a:t>
            </a:r>
            <a:r>
              <a:rPr lang="ru-RU" dirty="0" err="1"/>
              <a:t>втДвиженияНакладной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втДвиженияНакладной.Номенклатура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("Накладная", Накладная);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НЕ </a:t>
            </a:r>
            <a:r>
              <a:rPr lang="ru-RU" dirty="0" err="1"/>
              <a:t>Выборка.ЕстьСоответствие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("В накладной не найдена номенклатура %1", 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Движения.Продажи.Добавить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971305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ВидДвиженияНакопления.Приход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Движение.Партия</a:t>
            </a:r>
            <a:r>
              <a:rPr lang="ru-RU" dirty="0"/>
              <a:t>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 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649333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УчетнаяПолитикаСрезПоследних.МетодСписанияСебестоимости</a:t>
            </a:r>
            <a:r>
              <a:rPr lang="ru-RU" dirty="0"/>
              <a:t> КАК </a:t>
            </a:r>
            <a:r>
              <a:rPr lang="ru-RU" dirty="0" err="1"/>
              <a:t>МетодСписанияСебестоимости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РегистрСведений.УчетнаяПолитика.СрезПоследних</a:t>
            </a:r>
            <a:r>
              <a:rPr lang="ru-RU" dirty="0"/>
              <a:t>(&amp;Период, ) КАК </a:t>
            </a:r>
            <a:r>
              <a:rPr lang="ru-RU" dirty="0" err="1"/>
              <a:t>УчетнаяПолитикаСрезПоследних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метод списания себестоимости в учетной политике";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Выборка.Следующий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Выборка.МетодСписанияСебестоимости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удаление движения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взвели флаг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Движения.Продажи.Записывать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|	РасходнаяНакладнаяСписокНоменклатуры.Номенклатура.ВидНоменклатуры КАК </a:t>
            </a:r>
            <a:r>
              <a:rPr lang="ru-RU" dirty="0" err="1"/>
              <a:t>ВидНоменклатуры</a:t>
            </a:r>
            <a:r>
              <a:rPr lang="ru-RU" dirty="0"/>
              <a:t>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|СГРУППИРОВАТЬ ПО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|	РасходнаяНакладнаяСписокНоменклатуры.Номенклатура.ВидНоменклатуры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|ИНДЕКСИРОВАТЬ ПО</a:t>
            </a:r>
          </a:p>
          <a:p>
            <a:r>
              <a:rPr lang="ru-RU" dirty="0"/>
              <a:t>	|	Номенклатура</a:t>
            </a:r>
          </a:p>
          <a:p>
            <a:r>
              <a:rPr lang="ru-RU" dirty="0"/>
              <a:t>	|;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|////////////////////////////////////////////////////////////////////////////////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втТЧТовары.ВидНоменклатуры</a:t>
            </a:r>
            <a:r>
              <a:rPr lang="ru-RU" dirty="0"/>
              <a:t> КАК </a:t>
            </a:r>
            <a:r>
              <a:rPr lang="ru-RU" dirty="0" err="1"/>
              <a:t>ВидНоменклатуры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|				Номенклатура В</a:t>
            </a:r>
          </a:p>
          <a:p>
            <a:r>
              <a:rPr lang="ru-RU" dirty="0"/>
              <a:t>	|						(ВЫБРАТЬ</a:t>
            </a:r>
          </a:p>
          <a:p>
            <a:r>
              <a:rPr lang="ru-RU" dirty="0"/>
              <a:t>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|						ИЗ</a:t>
            </a:r>
          </a:p>
          <a:p>
            <a:r>
              <a:rPr lang="ru-RU" dirty="0"/>
              <a:t>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				ГДЕ</a:t>
            </a:r>
          </a:p>
          <a:p>
            <a:r>
              <a:rPr lang="ru-RU" dirty="0"/>
              <a:t>	|							</a:t>
            </a:r>
            <a:r>
              <a:rPr lang="ru-RU" dirty="0" err="1"/>
              <a:t>втТЧТовары.ВидНоменклатуры</a:t>
            </a:r>
            <a:r>
              <a:rPr lang="ru-RU" dirty="0"/>
              <a:t>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|УПОРЯДОЧИТЬ ПО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ОстаткиНоменклатурыОстатки.Партия.МоментВремени</a:t>
            </a:r>
            <a:endParaRPr lang="ru-RU" dirty="0"/>
          </a:p>
          <a:p>
            <a:r>
              <a:rPr lang="ru-RU" dirty="0"/>
              <a:t>	|ИТОГИ</a:t>
            </a:r>
          </a:p>
          <a:p>
            <a:r>
              <a:rPr lang="ru-RU" dirty="0"/>
              <a:t>	|	МАКСИМУМ(Количество),</a:t>
            </a:r>
          </a:p>
          <a:p>
            <a:r>
              <a:rPr lang="ru-RU" dirty="0"/>
              <a:t>	|	СУММА(</a:t>
            </a:r>
            <a:r>
              <a:rPr lang="ru-RU" dirty="0" err="1"/>
              <a:t>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|	МАКСИМУМ(</a:t>
            </a:r>
            <a:r>
              <a:rPr lang="ru-RU" dirty="0" err="1"/>
              <a:t>ВидНоменклатуры</a:t>
            </a:r>
            <a:r>
              <a:rPr lang="ru-RU" dirty="0"/>
              <a:t>),</a:t>
            </a:r>
          </a:p>
          <a:p>
            <a:r>
              <a:rPr lang="ru-RU" dirty="0"/>
              <a:t>	|	МАКСИМУМ(Сумма)</a:t>
            </a:r>
          </a:p>
          <a:p>
            <a:r>
              <a:rPr lang="ru-RU" dirty="0"/>
              <a:t>	|ПО</a:t>
            </a:r>
          </a:p>
          <a:p>
            <a:r>
              <a:rPr lang="ru-RU" dirty="0"/>
              <a:t>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Перечисления.УчетнаяПолитика.ЛИФО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  <a:r>
              <a:rPr lang="ru-RU" dirty="0" err="1"/>
              <a:t>СтрЗаменить</a:t>
            </a:r>
            <a:r>
              <a:rPr lang="ru-RU" dirty="0"/>
              <a:t>(</a:t>
            </a:r>
            <a:r>
              <a:rPr lang="ru-RU" dirty="0" err="1"/>
              <a:t>Запрос.Текст</a:t>
            </a:r>
            <a:r>
              <a:rPr lang="ru-RU" dirty="0"/>
              <a:t>, "</a:t>
            </a:r>
            <a:r>
              <a:rPr lang="ru-RU" dirty="0" err="1"/>
              <a:t>ОстаткиНоменклатурыОстатки.Партия.МоментВремени</a:t>
            </a:r>
            <a:r>
              <a:rPr lang="ru-RU" dirty="0"/>
              <a:t>",</a:t>
            </a:r>
          </a:p>
          <a:p>
            <a:r>
              <a:rPr lang="ru-RU" dirty="0"/>
              <a:t>		"</a:t>
            </a:r>
            <a:r>
              <a:rPr lang="ru-RU" dirty="0" err="1"/>
              <a:t>ОстаткиНоменклатурыОстатки.Партия.МоментВремени</a:t>
            </a:r>
            <a:r>
              <a:rPr lang="ru-RU" dirty="0"/>
              <a:t> УБЫВ");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ВыборкаНоменклатура.ВидНоменклатуры</a:t>
            </a:r>
            <a:r>
              <a:rPr lang="ru-RU" dirty="0"/>
              <a:t> = </a:t>
            </a:r>
            <a:r>
              <a:rPr lang="ru-RU" dirty="0" err="1"/>
              <a:t>Перечисления.ВидыНоменклатуры.Товар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Отказ = Истина;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 </a:t>
            </a:r>
          </a:p>
          <a:p>
            <a:r>
              <a:rPr lang="ru-RU" dirty="0"/>
              <a:t>	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Отказ Тогда</a:t>
            </a:r>
          </a:p>
          <a:p>
            <a:r>
              <a:rPr lang="ru-RU" dirty="0"/>
              <a:t>				Продолжить;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Иначе</a:t>
            </a:r>
          </a:p>
          <a:p>
            <a:r>
              <a:rPr lang="ru-RU" dirty="0"/>
              <a:t>					Себестоимость = Количество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Движение.Партия</a:t>
            </a:r>
            <a:r>
              <a:rPr lang="ru-RU" dirty="0"/>
              <a:t>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Движение.Себестоимость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</a:t>
            </a:r>
            <a:r>
              <a:rPr lang="ru-RU" dirty="0" err="1"/>
              <a:t>КоличествоСписать</a:t>
            </a:r>
            <a:r>
              <a:rPr lang="ru-RU" dirty="0"/>
              <a:t> &lt;= 0 Тогда</a:t>
            </a:r>
          </a:p>
          <a:p>
            <a:r>
              <a:rPr lang="ru-RU" dirty="0"/>
              <a:t>					Прервать;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Движения.Продажи.Добавить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Движение.Накладная</a:t>
            </a:r>
            <a:r>
              <a:rPr lang="ru-RU" dirty="0"/>
              <a:t> = Ссылка;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ВыборкаНоменклатура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611772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392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790002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РегистрНакопления.Взаиморасчеты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ВзаиморасчетыОстатки.Контрагент</a:t>
            </a:r>
            <a:r>
              <a:rPr lang="ru-RU" dirty="0"/>
              <a:t> КАК Контрагент,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ВзаиморасчетыОстатки.Накладная</a:t>
            </a:r>
            <a:r>
              <a:rPr lang="ru-RU" dirty="0"/>
              <a:t> КАК Накладная,</a:t>
            </a:r>
          </a:p>
          <a:p>
            <a:r>
              <a:rPr lang="ru-RU" dirty="0"/>
              <a:t>		|	ЕСТЬNULL(</a:t>
            </a:r>
            <a:r>
              <a:rPr lang="ru-RU" dirty="0" err="1"/>
              <a:t>ВзаиморасчетыОстатки.СуммаОстаток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РегистрНакопления.Взаиморасчеты.Остатки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Контрагент = &amp;Контрагент) КАК </a:t>
            </a:r>
            <a:r>
              <a:rPr lang="ru-RU" dirty="0" err="1"/>
              <a:t>ВзаиморасчетыОстатки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ВзаиморасчетыОстатки.Накладная.МоментВремени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ОБЩИЕ";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ДолгПоВсемНакладным</a:t>
            </a:r>
            <a:r>
              <a:rPr lang="ru-RU" dirty="0"/>
              <a:t> = </a:t>
            </a:r>
            <a:r>
              <a:rPr lang="ru-RU" dirty="0" err="1"/>
              <a:t>ВыборкаОбщийИтог.СуммаОстаток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ДолгПоВсемНакладным</a:t>
            </a:r>
            <a:r>
              <a:rPr lang="ru-RU" dirty="0"/>
              <a:t> = ?(</a:t>
            </a:r>
            <a:r>
              <a:rPr lang="ru-RU" dirty="0" err="1"/>
              <a:t>ДолгПоВсемНакладным</a:t>
            </a:r>
            <a:r>
              <a:rPr lang="ru-RU" dirty="0"/>
              <a:t> = </a:t>
            </a:r>
            <a:r>
              <a:rPr lang="ru-RU" dirty="0" err="1"/>
              <a:t>Неопределено</a:t>
            </a:r>
            <a:r>
              <a:rPr lang="ru-RU" dirty="0"/>
              <a:t>, 0, </a:t>
            </a:r>
            <a:r>
              <a:rPr lang="ru-RU" dirty="0" err="1"/>
              <a:t>ДолгПоВсемНакладным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СуммаОплаты</a:t>
            </a:r>
            <a:r>
              <a:rPr lang="ru-RU" dirty="0"/>
              <a:t> &gt; </a:t>
            </a:r>
            <a:r>
              <a:rPr lang="ru-RU" dirty="0" err="1"/>
              <a:t>ДолгПоВсемНакладным</a:t>
            </a:r>
            <a:r>
              <a:rPr lang="ru-RU" dirty="0"/>
              <a:t>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("Сумма оплаты не должна превышать суммарный долг по накладным (он равен %1)",</a:t>
            </a:r>
          </a:p>
          <a:p>
            <a:r>
              <a:rPr lang="ru-RU" dirty="0"/>
              <a:t>		</a:t>
            </a:r>
            <a:r>
              <a:rPr lang="ru-RU" dirty="0" err="1"/>
              <a:t>ДолгПоВсемНакладным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СуммаКОплате</a:t>
            </a:r>
            <a:r>
              <a:rPr lang="ru-RU" dirty="0"/>
              <a:t> = </a:t>
            </a:r>
            <a:r>
              <a:rPr lang="ru-RU" dirty="0" err="1"/>
              <a:t>СуммаОплаты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ВыборкаОбщийИтог.Выбрать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СуммаКОплате</a:t>
            </a:r>
            <a:r>
              <a:rPr lang="ru-RU" dirty="0"/>
              <a:t> &gt; 0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Сумма = Мин(</a:t>
            </a:r>
            <a:r>
              <a:rPr lang="ru-RU" dirty="0" err="1"/>
              <a:t>СуммаКОплате</a:t>
            </a:r>
            <a:r>
              <a:rPr lang="ru-RU" dirty="0"/>
              <a:t>,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Сумма;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СуммаКОплате</a:t>
            </a:r>
            <a:r>
              <a:rPr lang="ru-RU" dirty="0"/>
              <a:t> = </a:t>
            </a:r>
            <a:r>
              <a:rPr lang="ru-RU" dirty="0" err="1"/>
              <a:t>СуммаКОплате</a:t>
            </a:r>
            <a:r>
              <a:rPr lang="ru-RU" dirty="0"/>
              <a:t> - Сумма;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400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367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Движения.Продажи.Записывать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("Партия", "Партия");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Сумма,</a:t>
            </a:r>
          </a:p>
          <a:p>
            <a:r>
              <a:rPr lang="ru-RU" dirty="0"/>
              <a:t>	|	РасходнаяНакладнаяСписокНоменклатуры.Номенклатура.ВидНоменклатуры КАК </a:t>
            </a:r>
            <a:r>
              <a:rPr lang="ru-RU" dirty="0" err="1"/>
              <a:t>ВидНоменклатуры</a:t>
            </a:r>
            <a:endParaRPr lang="ru-RU" dirty="0"/>
          </a:p>
          <a:p>
            <a:r>
              <a:rPr lang="ru-RU" dirty="0"/>
              <a:t>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|СГРУППИРОВАТЬ ПО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РасходнаяНакладнаяСписокНоменклатуры.Партия</a:t>
            </a:r>
            <a:r>
              <a:rPr lang="ru-RU" dirty="0"/>
              <a:t>,</a:t>
            </a:r>
          </a:p>
          <a:p>
            <a:r>
              <a:rPr lang="ru-RU" dirty="0"/>
              <a:t>	|	РасходнаяНакладнаяСписокНоменклатуры.Номенклатура.ВидНоменклатуры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|ИНДЕКСИРОВАТЬ ПО</a:t>
            </a:r>
          </a:p>
          <a:p>
            <a:r>
              <a:rPr lang="ru-RU" dirty="0"/>
              <a:t>	|	Номенклатура,</a:t>
            </a:r>
          </a:p>
          <a:p>
            <a:r>
              <a:rPr lang="ru-RU" dirty="0"/>
              <a:t>	|	Партия</a:t>
            </a:r>
          </a:p>
          <a:p>
            <a:r>
              <a:rPr lang="ru-RU" dirty="0"/>
              <a:t>	|;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|////////////////////////////////////////////////////////////////////////////////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&amp;Период КАК Период,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втТЧТовары.ВидНоменклатуры</a:t>
            </a:r>
            <a:r>
              <a:rPr lang="ru-RU" dirty="0"/>
              <a:t> КАК </a:t>
            </a:r>
            <a:r>
              <a:rPr lang="ru-RU" dirty="0" err="1"/>
              <a:t>ВидНоменклатуры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втТЧТовары.Партия.Представление</a:t>
            </a:r>
            <a:r>
              <a:rPr lang="ru-RU" dirty="0"/>
              <a:t> КАК </a:t>
            </a:r>
            <a:r>
              <a:rPr lang="ru-RU" dirty="0" err="1"/>
              <a:t>ПартияПредставление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втТЧТовары.Сумма</a:t>
            </a:r>
            <a:r>
              <a:rPr lang="ru-RU" dirty="0"/>
              <a:t> КАК </a:t>
            </a:r>
            <a:r>
              <a:rPr lang="ru-RU" dirty="0" err="1"/>
              <a:t>СуммаПродажи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|				(Номенклатура, Партия) В</a:t>
            </a:r>
          </a:p>
          <a:p>
            <a:r>
              <a:rPr lang="ru-RU" dirty="0"/>
              <a:t>	|					(ВЫБРАТЬ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втТЧТовары.Партия</a:t>
            </a:r>
            <a:r>
              <a:rPr lang="ru-RU" dirty="0"/>
              <a:t> КАК Партия</a:t>
            </a:r>
          </a:p>
          <a:p>
            <a:r>
              <a:rPr lang="ru-RU" dirty="0"/>
              <a:t>	|					ИЗ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			ГДЕ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втТЧТовары.ВидНоменклатуры</a:t>
            </a:r>
            <a:r>
              <a:rPr lang="ru-RU" dirty="0"/>
              <a:t>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|			И </a:t>
            </a:r>
            <a:r>
              <a:rPr lang="ru-RU" dirty="0" err="1"/>
              <a:t>втТЧТовары.Партия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ОстаткиНоменклатурыОстатки.Партия</a:t>
            </a:r>
            <a:endParaRPr lang="ru-RU" dirty="0"/>
          </a:p>
          <a:p>
            <a:r>
              <a:rPr lang="ru-RU" dirty="0"/>
              <a:t>	|ИТОГИ</a:t>
            </a:r>
          </a:p>
          <a:p>
            <a:r>
              <a:rPr lang="ru-RU" dirty="0"/>
              <a:t>	|	СУММА(Количество),</a:t>
            </a:r>
          </a:p>
          <a:p>
            <a:r>
              <a:rPr lang="ru-RU" dirty="0"/>
              <a:t>	|	СУММА(</a:t>
            </a:r>
            <a:r>
              <a:rPr lang="ru-RU" dirty="0" err="1"/>
              <a:t>СуммаПродажи</a:t>
            </a:r>
            <a:r>
              <a:rPr lang="ru-RU" dirty="0"/>
              <a:t>)</a:t>
            </a:r>
          </a:p>
          <a:p>
            <a:r>
              <a:rPr lang="ru-RU" dirty="0"/>
              <a:t>	|ПО</a:t>
            </a:r>
          </a:p>
          <a:p>
            <a:r>
              <a:rPr lang="ru-RU" dirty="0"/>
              <a:t>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	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ИтогоСебестоимость</a:t>
            </a:r>
            <a:r>
              <a:rPr lang="ru-RU" dirty="0"/>
              <a:t> = 0;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ВыборкаДетальныеЗаписи.ВидНоменклатуры</a:t>
            </a:r>
            <a:r>
              <a:rPr lang="ru-RU" dirty="0"/>
              <a:t> = </a:t>
            </a:r>
            <a:r>
              <a:rPr lang="ru-RU" dirty="0" err="1"/>
              <a:t>Перечисления.ВидыНоменклатуры.Товар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&gt;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Отказ = Истина;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по партии %2 в количестве %3", </a:t>
            </a:r>
            <a:r>
              <a:rPr lang="ru-RU" dirty="0" err="1"/>
              <a:t>ВыборкаДетальныеЗаписи.НоменклатураПредставление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		</a:t>
            </a:r>
            <a:r>
              <a:rPr lang="ru-RU" dirty="0" err="1"/>
              <a:t>ВыборкаДетальныеЗаписи.ПартияПредставление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-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Отказ Тогда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Продолжить;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Иначе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Себестоимость =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/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 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ИтогоСебестоимость</a:t>
            </a:r>
            <a:r>
              <a:rPr lang="ru-RU" dirty="0"/>
              <a:t> = </a:t>
            </a:r>
            <a:r>
              <a:rPr lang="ru-RU" dirty="0" err="1"/>
              <a:t>ИтогоСебестоимость</a:t>
            </a:r>
            <a:r>
              <a:rPr lang="ru-RU" dirty="0"/>
              <a:t> + </a:t>
            </a:r>
            <a:r>
              <a:rPr lang="ru-RU" dirty="0" err="1"/>
              <a:t>Движение.Себестоимость</a:t>
            </a:r>
            <a:r>
              <a:rPr lang="ru-RU" dirty="0"/>
              <a:t>;</a:t>
            </a:r>
          </a:p>
          <a:p>
            <a:r>
              <a:rPr lang="ru-RU" dirty="0"/>
              <a:t>			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Движения.Продажи.Добавить</a:t>
            </a:r>
            <a:r>
              <a:rPr lang="ru-RU" dirty="0"/>
              <a:t>(); 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ВыборкаНоменклатура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ИтогоСебестоимость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747982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Кредиты = </a:t>
            </a:r>
            <a:r>
              <a:rPr lang="ru-RU" dirty="0" err="1"/>
              <a:t>РегистрыСведений.КредитыПокупателям.ПолучитьПоследнее</a:t>
            </a:r>
            <a:r>
              <a:rPr lang="ru-RU" dirty="0"/>
              <a:t>(Дата, Новый Структура("Контрагент", Контрагент));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РегистрНакопления.Взаиморасчеты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ЕСТЬNULL(СУММА(</a:t>
            </a:r>
            <a:r>
              <a:rPr lang="ru-RU" dirty="0" err="1"/>
              <a:t>ВзаиморасчетыОстатки.СуммаОстаток</a:t>
            </a:r>
            <a:r>
              <a:rPr lang="ru-RU" dirty="0"/>
              <a:t>), 0) КАК </a:t>
            </a:r>
            <a:r>
              <a:rPr lang="ru-RU" dirty="0" err="1"/>
              <a:t>ДолгКлиента</a:t>
            </a:r>
            <a:r>
              <a:rPr lang="ru-RU" dirty="0"/>
              <a:t>,</a:t>
            </a:r>
          </a:p>
          <a:p>
            <a:r>
              <a:rPr lang="ru-RU" dirty="0"/>
              <a:t>		|	ЕСТЬNULL(РАЗНОСТЬДАТ(МИНИМУМ(</a:t>
            </a:r>
            <a:r>
              <a:rPr lang="ru-RU" dirty="0" err="1"/>
              <a:t>ВзаиморасчетыОстатки.Накладная.Дата</a:t>
            </a:r>
            <a:r>
              <a:rPr lang="ru-RU" dirty="0"/>
              <a:t>), &amp;Период, ДЕНЬ), 0) КАК </a:t>
            </a:r>
            <a:r>
              <a:rPr lang="ru-RU" dirty="0" err="1"/>
              <a:t>КоличествоДнейДолга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РегистрНакопления.Взаиморасчеты.Остатки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Контрагент = &amp;Контрагент) КАК </a:t>
            </a:r>
            <a:r>
              <a:rPr lang="ru-RU" dirty="0" err="1"/>
              <a:t>ВзаиморасчетыОстатки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Выборка.Следующий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Выборка.ДолгКлиента</a:t>
            </a:r>
            <a:r>
              <a:rPr lang="ru-RU" dirty="0"/>
              <a:t> + </a:t>
            </a:r>
            <a:r>
              <a:rPr lang="ru-RU" dirty="0" err="1"/>
              <a:t>СуммаПоДокументу</a:t>
            </a:r>
            <a:r>
              <a:rPr lang="ru-RU" dirty="0"/>
              <a:t> &gt; </a:t>
            </a:r>
            <a:r>
              <a:rPr lang="ru-RU" dirty="0" err="1"/>
              <a:t>Кредиты.Сумма</a:t>
            </a:r>
            <a:r>
              <a:rPr lang="ru-RU" dirty="0"/>
              <a:t>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"Превышение над разрешенной суммой кредита на " + (</a:t>
            </a:r>
            <a:r>
              <a:rPr lang="ru-RU" dirty="0" err="1"/>
              <a:t>Выборка.ДолгКлиента</a:t>
            </a:r>
            <a:r>
              <a:rPr lang="ru-RU" dirty="0"/>
              <a:t> + </a:t>
            </a:r>
            <a:r>
              <a:rPr lang="ru-RU" dirty="0" err="1"/>
              <a:t>СуммаПоДокументу</a:t>
            </a:r>
            <a:r>
              <a:rPr lang="ru-RU" dirty="0"/>
              <a:t> - </a:t>
            </a:r>
            <a:r>
              <a:rPr lang="ru-RU" dirty="0" err="1"/>
              <a:t>Кредиты.Сумма</a:t>
            </a:r>
            <a:r>
              <a:rPr lang="ru-RU" dirty="0"/>
              <a:t>) + " рублей";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Выборка.КоличествоДнейДолга</a:t>
            </a:r>
            <a:r>
              <a:rPr lang="ru-RU" dirty="0"/>
              <a:t> &gt; </a:t>
            </a:r>
            <a:r>
              <a:rPr lang="ru-RU" dirty="0" err="1"/>
              <a:t>Кредиты.СрокПредоставления</a:t>
            </a:r>
            <a:r>
              <a:rPr lang="ru-RU" dirty="0"/>
              <a:t>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"Превышение срока кредита на " + (</a:t>
            </a:r>
            <a:r>
              <a:rPr lang="ru-RU" dirty="0" err="1"/>
              <a:t>Выборка.КоличествоДнейДолга</a:t>
            </a:r>
            <a:r>
              <a:rPr lang="ru-RU" dirty="0"/>
              <a:t> - </a:t>
            </a:r>
            <a:r>
              <a:rPr lang="ru-RU" dirty="0" err="1"/>
              <a:t>Кредиты.СрокПредоставления</a:t>
            </a:r>
            <a:r>
              <a:rPr lang="ru-RU" dirty="0"/>
              <a:t>) + " дней";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Отказ Тогда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Движение.Контрагент</a:t>
            </a:r>
            <a:r>
              <a:rPr lang="ru-RU" dirty="0"/>
              <a:t>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Движение.Накладная</a:t>
            </a:r>
            <a:r>
              <a:rPr lang="ru-RU" dirty="0"/>
              <a:t>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401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7497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45704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Дата = </a:t>
            </a:r>
            <a:r>
              <a:rPr lang="ru-RU" dirty="0" err="1"/>
              <a:t>НачалоМесяца</a:t>
            </a:r>
            <a:r>
              <a:rPr lang="ru-RU" dirty="0"/>
              <a:t>(Дата);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СтарыйМетодСписанияСебестоимости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УчетнаяПолитика.МетодСписанияСебестоимости</a:t>
            </a:r>
            <a:r>
              <a:rPr lang="ru-RU" dirty="0"/>
              <a:t>(Новый Граница(Дата, </a:t>
            </a:r>
            <a:r>
              <a:rPr lang="ru-RU" dirty="0" err="1"/>
              <a:t>ВидГраницы.Исключая</a:t>
            </a:r>
            <a:r>
              <a:rPr lang="ru-RU" dirty="0"/>
              <a:t>));</a:t>
            </a:r>
          </a:p>
          <a:p>
            <a:r>
              <a:rPr lang="ru-RU" dirty="0"/>
              <a:t>	Если </a:t>
            </a:r>
            <a:r>
              <a:rPr lang="ru-RU" dirty="0" err="1"/>
              <a:t>СтарыйМетодСписанияСебестоимости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Тогда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"Метод списания себестоимости соответствует уже установленному методу";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Движения.УчетнаяПолитика.Записывать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Движения.УчетнаяПолитика.Добавить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Перечисления.УчетнаяПолитика.Среднее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Запрос = Новый Запрос;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	"ВЫБРАТЬ</a:t>
            </a:r>
          </a:p>
          <a:p>
            <a:r>
              <a:rPr lang="ru-RU" dirty="0"/>
              <a:t>			|	</a:t>
            </a:r>
            <a:r>
              <a:rPr lang="ru-RU" dirty="0" err="1"/>
              <a:t>ОстаткиНоменклатурыОстатки.Номенклатура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	|	</a:t>
            </a:r>
            <a:r>
              <a:rPr lang="ru-RU" dirty="0" err="1"/>
              <a:t>ОстаткиНоменклатурыОстатки.Партия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	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	|	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 КАК Себестоимость</a:t>
            </a:r>
          </a:p>
          <a:p>
            <a:r>
              <a:rPr lang="ru-RU" dirty="0"/>
              <a:t>			|ИЗ</a:t>
            </a:r>
          </a:p>
          <a:p>
            <a:r>
              <a:rPr lang="ru-RU" dirty="0"/>
              <a:t>			|	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	|ИТОГИ</a:t>
            </a:r>
          </a:p>
          <a:p>
            <a:r>
              <a:rPr lang="ru-RU" dirty="0"/>
              <a:t>			|	СУММА(Количество),</a:t>
            </a:r>
          </a:p>
          <a:p>
            <a:r>
              <a:rPr lang="ru-RU" dirty="0"/>
              <a:t>			|	СУММА(Себестоимость)</a:t>
            </a:r>
          </a:p>
          <a:p>
            <a:r>
              <a:rPr lang="ru-RU" dirty="0"/>
              <a:t>			|ПО</a:t>
            </a:r>
          </a:p>
          <a:p>
            <a:r>
              <a:rPr lang="ru-RU" dirty="0"/>
              <a:t>			|	Номенклатура";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ВыборкаНоменклатура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            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726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УчетнаяПолитика.МетодСписанияСебестоимости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Неопределено</a:t>
            </a:r>
            <a:r>
              <a:rPr lang="ru-RU" dirty="0"/>
              <a:t> Тогда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метод списания себестоимости";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Перечисления.УчетнаяПолитика.Среднее</a:t>
            </a:r>
            <a:r>
              <a:rPr lang="ru-RU" dirty="0"/>
              <a:t> Тогда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Партия = </a:t>
            </a:r>
            <a:r>
              <a:rPr lang="ru-RU" dirty="0" err="1"/>
              <a:t>Документы.ПриходнаяНакладная.ПустаяСсылка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Иначе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Партия = Ссылка;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ВидДвиженияНакопления.Приход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Движение.Партия</a:t>
            </a:r>
            <a:r>
              <a:rPr lang="ru-RU" dirty="0"/>
              <a:t> = Партия;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1019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1621FE-BE51-49EB-AE77-31D8F1D13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B3156AB-5772-4B6D-93AD-61FC58B79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025410-4A24-48C5-9AEB-8CB262054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BAA92E-57B3-426C-A216-8B7F3050C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9E2AB8-9D53-4926-909A-CCD9203AA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305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3C7D7-3A67-442B-B8EA-DF408D6C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2C6EF7B-BD51-49BF-9951-6E0F54D85B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280608-08BE-467F-BE3B-7BC60276F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7E37B19-79E6-4251-B272-C0B69966D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2ED24D-C83A-4C36-ADB0-2227F6227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5368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CAA664D-6B3B-428F-B860-07DEA78A88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1164D01-1821-45D5-B181-10AA6632D9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B7DE4D-0DA9-469E-985D-E945B1A0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C6BED9-0DCF-4253-8351-889562D3F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F64518-CE68-4B1A-A72F-26DC94B72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1909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562314-D85E-4CFF-9958-E6B45F8B8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E6D40F-98C0-478A-B6A0-62B74FA12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6D0EAA-7C8B-4C8E-BD47-98583A7E4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1E9B9D-C7C5-4324-8209-E72B0D322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A999AB-23DB-42E0-B258-C0E72CC9B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2568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AE1C10-39EC-4A82-966E-0E405B251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D0F357-32A1-4E50-9BA4-C9B109837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5444A0-6503-41AA-86C6-DD199E513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98A1B4-E8E6-4557-B7A1-26A30560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CF8909-84D6-4B90-B6FF-77E216FC6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1764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18C560-8AFF-4A54-973E-DA689D4CD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7D236E-6C05-436C-9925-4547DF8737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3F866AA-9BAD-43F6-97C0-404FEE350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07344C-0761-405C-A451-AB933C656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285B12-07B2-43DC-A2B3-A7F6926D1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AB0F121-1FB9-454F-ACD1-53F422CBF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604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D8FD68-DD5F-459E-8AD1-0E9FE8D15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6A2E4D-F28B-46CD-B167-FEA8698140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9F81A-8CC7-4D55-AE9E-74CB016496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D56B0A0-277B-4D4F-ACFB-9424B7AB2D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EDEB41C-3974-40A7-BA4A-EA5730D9D7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92A4ABF-9CF1-46C9-9DCE-27FBFD75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20F7F93-FB8F-4FBF-8F28-84B32E14C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5D38653-CA4C-406C-A371-6C3E55A70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1255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55198B-E2E5-48C1-8D6C-1250DBF1A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8593EBB-E391-4BC4-AC57-7F88F3642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0758EAD-42FF-4D5F-8C05-B2F395A17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0FA2B21-3F8F-469B-B5CF-6D8A3F10D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1778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13FE54C-5E56-4473-B9B5-3A4EBA1FF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9134D3B-42BA-4526-B198-DBDE01EBC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346E528-280D-4AFC-9324-ACE16F466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7853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951CFA-1782-46DA-A3DD-DB3FAB90B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D824F6-1C51-4B8C-A101-0C9D4605F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67B2D6-00E9-41C9-B1F9-4B95195385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0C45380-5C73-442B-BE17-DA1D158D2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BF4B6B-208F-4795-8FB0-79E6C6122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ECFDA2B-D587-4F4E-8CC4-CF43D98B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6438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17408D-1A9F-4C1A-969E-F4944D673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6310720-F51C-44B5-A298-C9E2E53AEB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9A09F5-68EE-4E61-BFB4-7C996A72E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A868048-72CF-4221-ACC4-468CA4842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3A437B2-8059-4870-9D90-FA80E6682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F12184-07AA-4604-AE6B-A761AED8A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1567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E8AE03-36C0-407B-8AD7-6E3878175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437C90C-F814-4B5B-A565-69962DE81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779256-8A74-44D7-89B4-B546FE731C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FCD07-8546-4934-93CB-587470FE148E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AD0A-8302-4C95-8C84-8617A13DC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A38E21-6CB8-470A-90FC-9AA1E398C7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1F1EC-B16E-4123-A90E-68441E435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2595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8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3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png"/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png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3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png"/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6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7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png"/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1.png"/><Relationship Id="rId4" Type="http://schemas.openxmlformats.org/officeDocument/2006/relationships/image" Target="../media/image18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3.png"/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png"/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.png"/><Relationship Id="rId2" Type="http://schemas.openxmlformats.org/officeDocument/2006/relationships/image" Target="../media/image187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89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png"/><Relationship Id="rId2" Type="http://schemas.openxmlformats.org/officeDocument/2006/relationships/image" Target="../media/image191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png"/><Relationship Id="rId2" Type="http://schemas.openxmlformats.org/officeDocument/2006/relationships/image" Target="../media/image19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6.png"/><Relationship Id="rId4" Type="http://schemas.openxmlformats.org/officeDocument/2006/relationships/image" Target="../media/image195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png"/><Relationship Id="rId2" Type="http://schemas.openxmlformats.org/officeDocument/2006/relationships/image" Target="../media/image19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19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1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3.png"/><Relationship Id="rId2" Type="http://schemas.openxmlformats.org/officeDocument/2006/relationships/image" Target="../media/image202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4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5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png"/><Relationship Id="rId2" Type="http://schemas.openxmlformats.org/officeDocument/2006/relationships/image" Target="../media/image206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0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png"/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6.png"/><Relationship Id="rId2" Type="http://schemas.openxmlformats.org/officeDocument/2006/relationships/image" Target="../media/image2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8.png"/><Relationship Id="rId4" Type="http://schemas.openxmlformats.org/officeDocument/2006/relationships/image" Target="../media/image217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2.png"/><Relationship Id="rId4" Type="http://schemas.openxmlformats.org/officeDocument/2006/relationships/image" Target="../media/image221.png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3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png"/><Relationship Id="rId2" Type="http://schemas.openxmlformats.org/officeDocument/2006/relationships/image" Target="../media/image224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7.png"/><Relationship Id="rId2" Type="http://schemas.openxmlformats.org/officeDocument/2006/relationships/image" Target="../media/image226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9.png"/><Relationship Id="rId2" Type="http://schemas.openxmlformats.org/officeDocument/2006/relationships/image" Target="../media/image228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2.png"/><Relationship Id="rId2" Type="http://schemas.openxmlformats.org/officeDocument/2006/relationships/image" Target="../media/image231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5.png"/><Relationship Id="rId7" Type="http://schemas.openxmlformats.org/officeDocument/2006/relationships/image" Target="../media/image239.png"/><Relationship Id="rId2" Type="http://schemas.openxmlformats.org/officeDocument/2006/relationships/image" Target="../media/image2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8.png"/><Relationship Id="rId5" Type="http://schemas.openxmlformats.org/officeDocument/2006/relationships/image" Target="../media/image237.png"/><Relationship Id="rId4" Type="http://schemas.openxmlformats.org/officeDocument/2006/relationships/image" Target="../media/image236.png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6.png"/><Relationship Id="rId3" Type="http://schemas.openxmlformats.org/officeDocument/2006/relationships/image" Target="../media/image241.png"/><Relationship Id="rId7" Type="http://schemas.openxmlformats.org/officeDocument/2006/relationships/image" Target="../media/image24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4.png"/><Relationship Id="rId5" Type="http://schemas.openxmlformats.org/officeDocument/2006/relationships/image" Target="../media/image243.png"/><Relationship Id="rId4" Type="http://schemas.openxmlformats.org/officeDocument/2006/relationships/image" Target="../media/image242.png"/><Relationship Id="rId9" Type="http://schemas.openxmlformats.org/officeDocument/2006/relationships/image" Target="../media/image247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9.png"/><Relationship Id="rId2" Type="http://schemas.openxmlformats.org/officeDocument/2006/relationships/image" Target="../media/image248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1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3.png"/><Relationship Id="rId2" Type="http://schemas.openxmlformats.org/officeDocument/2006/relationships/image" Target="../media/image2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4.png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5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7.png"/><Relationship Id="rId2" Type="http://schemas.openxmlformats.org/officeDocument/2006/relationships/image" Target="../media/image2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8.png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9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1.png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2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3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5.png"/><Relationship Id="rId2" Type="http://schemas.openxmlformats.org/officeDocument/2006/relationships/image" Target="../media/image264.pn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7.png"/><Relationship Id="rId2" Type="http://schemas.openxmlformats.org/officeDocument/2006/relationships/image" Target="../media/image266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9.png"/><Relationship Id="rId2" Type="http://schemas.openxmlformats.org/officeDocument/2006/relationships/image" Target="../media/image26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0.png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2.png"/><Relationship Id="rId2" Type="http://schemas.openxmlformats.org/officeDocument/2006/relationships/image" Target="../media/image271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4.png"/><Relationship Id="rId2" Type="http://schemas.openxmlformats.org/officeDocument/2006/relationships/image" Target="../media/image273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6.png"/><Relationship Id="rId2" Type="http://schemas.openxmlformats.org/officeDocument/2006/relationships/image" Target="../media/image275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8.png"/><Relationship Id="rId2" Type="http://schemas.openxmlformats.org/officeDocument/2006/relationships/image" Target="../media/image2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9.png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1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2.png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3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5.png"/><Relationship Id="rId2" Type="http://schemas.openxmlformats.org/officeDocument/2006/relationships/image" Target="../media/image28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7.png"/><Relationship Id="rId2" Type="http://schemas.openxmlformats.org/officeDocument/2006/relationships/image" Target="../media/image286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9.png"/><Relationship Id="rId2" Type="http://schemas.openxmlformats.org/officeDocument/2006/relationships/image" Target="../media/image28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1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3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4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5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7.png"/><Relationship Id="rId2" Type="http://schemas.openxmlformats.org/officeDocument/2006/relationships/image" Target="../media/image29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8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29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2.png"/><Relationship Id="rId4" Type="http://schemas.openxmlformats.org/officeDocument/2006/relationships/image" Target="../media/image301.png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3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4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6.png"/><Relationship Id="rId2" Type="http://schemas.openxmlformats.org/officeDocument/2006/relationships/image" Target="../media/image305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8.png"/><Relationship Id="rId2" Type="http://schemas.openxmlformats.org/officeDocument/2006/relationships/image" Target="../media/image307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image" Target="../media/image30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1.png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3.png"/><Relationship Id="rId2" Type="http://schemas.openxmlformats.org/officeDocument/2006/relationships/image" Target="../media/image312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5.png"/><Relationship Id="rId2" Type="http://schemas.openxmlformats.org/officeDocument/2006/relationships/image" Target="../media/image3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6.png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8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319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1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3.png"/><Relationship Id="rId2" Type="http://schemas.openxmlformats.org/officeDocument/2006/relationships/image" Target="../media/image3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4.png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6.png"/><Relationship Id="rId2" Type="http://schemas.openxmlformats.org/officeDocument/2006/relationships/image" Target="../media/image3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7.png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9.png"/><Relationship Id="rId2" Type="http://schemas.openxmlformats.org/officeDocument/2006/relationships/image" Target="../media/image328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1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3.png"/><Relationship Id="rId2" Type="http://schemas.openxmlformats.org/officeDocument/2006/relationships/image" Target="../media/image3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5.png"/><Relationship Id="rId2" Type="http://schemas.openxmlformats.org/officeDocument/2006/relationships/image" Target="../media/image3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6.png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7.pn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png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9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1.png"/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2.png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4.png"/><Relationship Id="rId2" Type="http://schemas.openxmlformats.org/officeDocument/2006/relationships/image" Target="../media/image3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5.png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7.png"/><Relationship Id="rId2" Type="http://schemas.openxmlformats.org/officeDocument/2006/relationships/image" Target="../media/image346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9.png"/><Relationship Id="rId2" Type="http://schemas.openxmlformats.org/officeDocument/2006/relationships/image" Target="../media/image34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2.png"/><Relationship Id="rId2" Type="http://schemas.openxmlformats.org/officeDocument/2006/relationships/image" Target="../media/image351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3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5.png"/><Relationship Id="rId2" Type="http://schemas.openxmlformats.org/officeDocument/2006/relationships/image" Target="../media/image35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7.png"/><Relationship Id="rId4" Type="http://schemas.openxmlformats.org/officeDocument/2006/relationships/image" Target="../media/image356.png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319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8.png"/><Relationship Id="rId2" Type="http://schemas.openxmlformats.org/officeDocument/2006/relationships/image" Target="../media/image322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6.png"/><Relationship Id="rId2" Type="http://schemas.openxmlformats.org/officeDocument/2006/relationships/image" Target="../media/image3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9.png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9.png"/><Relationship Id="rId2" Type="http://schemas.openxmlformats.org/officeDocument/2006/relationships/image" Target="../media/image328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1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3.png"/><Relationship Id="rId2" Type="http://schemas.openxmlformats.org/officeDocument/2006/relationships/image" Target="../media/image332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5.png"/><Relationship Id="rId2" Type="http://schemas.openxmlformats.org/officeDocument/2006/relationships/image" Target="../media/image3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6.png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1.png"/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3.png"/><Relationship Id="rId2" Type="http://schemas.openxmlformats.org/officeDocument/2006/relationships/image" Target="../media/image36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4.png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5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7.png"/><Relationship Id="rId2" Type="http://schemas.openxmlformats.org/officeDocument/2006/relationships/image" Target="../media/image366.png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9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0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2.png"/><Relationship Id="rId2" Type="http://schemas.openxmlformats.org/officeDocument/2006/relationships/image" Target="../media/image371.png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4.png"/><Relationship Id="rId2" Type="http://schemas.openxmlformats.org/officeDocument/2006/relationships/image" Target="../media/image373.png"/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6.png"/><Relationship Id="rId2" Type="http://schemas.openxmlformats.org/officeDocument/2006/relationships/image" Target="../media/image37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7.png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8.png"/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9.png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1.png"/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3.png"/><Relationship Id="rId2" Type="http://schemas.openxmlformats.org/officeDocument/2006/relationships/image" Target="../media/image38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5.png"/><Relationship Id="rId2" Type="http://schemas.openxmlformats.org/officeDocument/2006/relationships/image" Target="../media/image384.png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7.png"/><Relationship Id="rId2" Type="http://schemas.openxmlformats.org/officeDocument/2006/relationships/image" Target="../media/image386.png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9.png"/><Relationship Id="rId2" Type="http://schemas.openxmlformats.org/officeDocument/2006/relationships/image" Target="../media/image388.png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1.png"/><Relationship Id="rId2" Type="http://schemas.openxmlformats.org/officeDocument/2006/relationships/image" Target="../media/image390.png"/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2.png"/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3.png"/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5.png"/><Relationship Id="rId2" Type="http://schemas.openxmlformats.org/officeDocument/2006/relationships/image" Target="../media/image394.png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7.png"/><Relationship Id="rId2" Type="http://schemas.openxmlformats.org/officeDocument/2006/relationships/image" Target="../media/image39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8.png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1.png"/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4.png"/><Relationship Id="rId5" Type="http://schemas.openxmlformats.org/officeDocument/2006/relationships/image" Target="../media/image403.png"/><Relationship Id="rId4" Type="http://schemas.openxmlformats.org/officeDocument/2006/relationships/image" Target="../media/image402.png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6.png"/><Relationship Id="rId2" Type="http://schemas.openxmlformats.org/officeDocument/2006/relationships/image" Target="../media/image405.png"/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8.png"/><Relationship Id="rId2" Type="http://schemas.openxmlformats.org/officeDocument/2006/relationships/image" Target="../media/image407.png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9.png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1.png"/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3.png"/><Relationship Id="rId2" Type="http://schemas.openxmlformats.org/officeDocument/2006/relationships/image" Target="../media/image4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4.png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6.png"/><Relationship Id="rId2" Type="http://schemas.openxmlformats.org/officeDocument/2006/relationships/image" Target="../media/image415.png"/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7.png"/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0.png"/><Relationship Id="rId2" Type="http://schemas.openxmlformats.org/officeDocument/2006/relationships/image" Target="../media/image4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1.png"/></Relationships>
</file>

<file path=ppt/slides/_rels/slide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2.png"/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3.png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4.png"/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5.png"/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7.png"/><Relationship Id="rId2" Type="http://schemas.openxmlformats.org/officeDocument/2006/relationships/image" Target="../media/image426.png"/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9.png"/><Relationship Id="rId2" Type="http://schemas.openxmlformats.org/officeDocument/2006/relationships/image" Target="../media/image428.png"/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1.png"/><Relationship Id="rId2" Type="http://schemas.openxmlformats.org/officeDocument/2006/relationships/image" Target="../media/image4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3.png"/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4.png"/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6.png"/><Relationship Id="rId2" Type="http://schemas.openxmlformats.org/officeDocument/2006/relationships/image" Target="../media/image435.png"/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8.png"/><Relationship Id="rId2" Type="http://schemas.openxmlformats.org/officeDocument/2006/relationships/image" Target="../media/image437.png"/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image" Target="../media/image439.png"/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2.png"/><Relationship Id="rId2" Type="http://schemas.openxmlformats.org/officeDocument/2006/relationships/image" Target="../media/image441.png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png"/><Relationship Id="rId2" Type="http://schemas.openxmlformats.org/officeDocument/2006/relationships/image" Target="../media/image4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5.png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7.png"/><Relationship Id="rId2" Type="http://schemas.openxmlformats.org/officeDocument/2006/relationships/image" Target="../media/image446.png"/><Relationship Id="rId1" Type="http://schemas.openxmlformats.org/officeDocument/2006/relationships/slideLayout" Target="../slideLayouts/slideLayout2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9.png"/><Relationship Id="rId2" Type="http://schemas.openxmlformats.org/officeDocument/2006/relationships/image" Target="../media/image44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0.png"/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2.png"/><Relationship Id="rId2" Type="http://schemas.openxmlformats.org/officeDocument/2006/relationships/image" Target="../media/image4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3.png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4.png"/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6.png"/><Relationship Id="rId2" Type="http://schemas.openxmlformats.org/officeDocument/2006/relationships/image" Target="../media/image455.png"/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7.png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9.png"/><Relationship Id="rId2" Type="http://schemas.openxmlformats.org/officeDocument/2006/relationships/image" Target="../media/image458.png"/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1.png"/><Relationship Id="rId2" Type="http://schemas.openxmlformats.org/officeDocument/2006/relationships/image" Target="../media/image4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2.png"/></Relationships>
</file>

<file path=ppt/slides/_rels/slide2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3.png"/><Relationship Id="rId1" Type="http://schemas.openxmlformats.org/officeDocument/2006/relationships/slideLayout" Target="../slideLayouts/slideLayout2.xml"/></Relationships>
</file>

<file path=ppt/slides/_rels/slide3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4.png"/><Relationship Id="rId1" Type="http://schemas.openxmlformats.org/officeDocument/2006/relationships/slideLayout" Target="../slideLayouts/slideLayout2.xml"/></Relationships>
</file>

<file path=ppt/slides/_rels/slide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5.png"/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6.png"/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7.png"/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9.png"/><Relationship Id="rId2" Type="http://schemas.openxmlformats.org/officeDocument/2006/relationships/image" Target="../media/image46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1.png"/><Relationship Id="rId4" Type="http://schemas.openxmlformats.org/officeDocument/2006/relationships/image" Target="../media/image470.png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3.png"/><Relationship Id="rId2" Type="http://schemas.openxmlformats.org/officeDocument/2006/relationships/image" Target="../media/image472.png"/><Relationship Id="rId1" Type="http://schemas.openxmlformats.org/officeDocument/2006/relationships/slideLayout" Target="../slideLayouts/slideLayout2.xml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5.png"/><Relationship Id="rId2" Type="http://schemas.openxmlformats.org/officeDocument/2006/relationships/image" Target="../media/image474.png"/><Relationship Id="rId1" Type="http://schemas.openxmlformats.org/officeDocument/2006/relationships/slideLayout" Target="../slideLayouts/slideLayout2.xml"/></Relationships>
</file>

<file path=ppt/slides/_rels/slide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6.png"/><Relationship Id="rId1" Type="http://schemas.openxmlformats.org/officeDocument/2006/relationships/slideLayout" Target="../slideLayouts/slideLayout2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8.png"/><Relationship Id="rId2" Type="http://schemas.openxmlformats.org/officeDocument/2006/relationships/image" Target="../media/image47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0.png"/><Relationship Id="rId2" Type="http://schemas.openxmlformats.org/officeDocument/2006/relationships/image" Target="../media/image479.png"/><Relationship Id="rId1" Type="http://schemas.openxmlformats.org/officeDocument/2006/relationships/slideLayout" Target="../slideLayouts/slideLayout2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2.png"/><Relationship Id="rId2" Type="http://schemas.openxmlformats.org/officeDocument/2006/relationships/image" Target="../media/image48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3.png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5.png"/><Relationship Id="rId2" Type="http://schemas.openxmlformats.org/officeDocument/2006/relationships/image" Target="../media/image48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6.png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8.png"/><Relationship Id="rId2" Type="http://schemas.openxmlformats.org/officeDocument/2006/relationships/image" Target="../media/image48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9.png"/></Relationships>
</file>

<file path=ppt/slides/_rels/slide3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0.png"/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1.png"/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3.png"/><Relationship Id="rId2" Type="http://schemas.openxmlformats.org/officeDocument/2006/relationships/image" Target="../media/image492.png"/><Relationship Id="rId1" Type="http://schemas.openxmlformats.org/officeDocument/2006/relationships/slideLayout" Target="../slideLayouts/slideLayout2.xml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5.png"/><Relationship Id="rId2" Type="http://schemas.openxmlformats.org/officeDocument/2006/relationships/image" Target="../media/image49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6.png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8.png"/><Relationship Id="rId2" Type="http://schemas.openxmlformats.org/officeDocument/2006/relationships/image" Target="../media/image49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0.png"/><Relationship Id="rId2" Type="http://schemas.openxmlformats.org/officeDocument/2006/relationships/image" Target="../media/image499.png"/><Relationship Id="rId1" Type="http://schemas.openxmlformats.org/officeDocument/2006/relationships/slideLayout" Target="../slideLayouts/slideLayout2.xml"/></Relationships>
</file>

<file path=ppt/slides/_rels/slide3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1.png"/><Relationship Id="rId1" Type="http://schemas.openxmlformats.org/officeDocument/2006/relationships/slideLayout" Target="../slideLayouts/slideLayout2.xml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3.png"/><Relationship Id="rId2" Type="http://schemas.openxmlformats.org/officeDocument/2006/relationships/image" Target="../media/image502.png"/><Relationship Id="rId1" Type="http://schemas.openxmlformats.org/officeDocument/2006/relationships/slideLayout" Target="../slideLayouts/slideLayout2.xml"/></Relationships>
</file>

<file path=ppt/slides/_rels/slide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4.png"/><Relationship Id="rId1" Type="http://schemas.openxmlformats.org/officeDocument/2006/relationships/slideLayout" Target="../slideLayouts/slideLayout2.xml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6.png"/><Relationship Id="rId2" Type="http://schemas.openxmlformats.org/officeDocument/2006/relationships/image" Target="../media/image50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7.png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9.png"/><Relationship Id="rId2" Type="http://schemas.openxmlformats.org/officeDocument/2006/relationships/image" Target="../media/image508.png"/><Relationship Id="rId1" Type="http://schemas.openxmlformats.org/officeDocument/2006/relationships/slideLayout" Target="../slideLayouts/slideLayout2.xml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1.png"/><Relationship Id="rId2" Type="http://schemas.openxmlformats.org/officeDocument/2006/relationships/image" Target="../media/image510.png"/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3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2.png"/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3.png"/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4.png"/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6.png"/><Relationship Id="rId2" Type="http://schemas.openxmlformats.org/officeDocument/2006/relationships/image" Target="../media/image515.png"/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8.png"/><Relationship Id="rId2" Type="http://schemas.openxmlformats.org/officeDocument/2006/relationships/image" Target="../media/image5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9.png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1.png"/><Relationship Id="rId2" Type="http://schemas.openxmlformats.org/officeDocument/2006/relationships/image" Target="../media/image520.png"/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3.png"/><Relationship Id="rId2" Type="http://schemas.openxmlformats.org/officeDocument/2006/relationships/image" Target="../media/image522.png"/><Relationship Id="rId1" Type="http://schemas.openxmlformats.org/officeDocument/2006/relationships/slideLayout" Target="../slideLayouts/slideLayout2.xml"/></Relationships>
</file>

<file path=ppt/slides/_rels/slide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5.png"/><Relationship Id="rId2" Type="http://schemas.openxmlformats.org/officeDocument/2006/relationships/image" Target="../media/image524.png"/><Relationship Id="rId1" Type="http://schemas.openxmlformats.org/officeDocument/2006/relationships/slideLayout" Target="../slideLayouts/slideLayout2.xml"/></Relationships>
</file>

<file path=ppt/slides/_rels/slide3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6.png"/><Relationship Id="rId1" Type="http://schemas.openxmlformats.org/officeDocument/2006/relationships/slideLayout" Target="../slideLayouts/slideLayout2.xml"/></Relationships>
</file>

<file path=ppt/slides/_rels/slide3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7.png"/><Relationship Id="rId1" Type="http://schemas.openxmlformats.org/officeDocument/2006/relationships/slideLayout" Target="../slideLayouts/slideLayout2.xml"/></Relationships>
</file>

<file path=ppt/slides/_rels/slide3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8.png"/><Relationship Id="rId1" Type="http://schemas.openxmlformats.org/officeDocument/2006/relationships/slideLayout" Target="../slideLayouts/slideLayout2.xml"/></Relationships>
</file>

<file path=ppt/slides/_rels/slide3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9.png"/><Relationship Id="rId1" Type="http://schemas.openxmlformats.org/officeDocument/2006/relationships/slideLayout" Target="../slideLayouts/slideLayout2.xml"/></Relationships>
</file>

<file path=ppt/slides/_rels/slide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1.png"/><Relationship Id="rId2" Type="http://schemas.openxmlformats.org/officeDocument/2006/relationships/image" Target="../media/image5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2.png"/></Relationships>
</file>

<file path=ppt/slides/_rels/slide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3.png"/><Relationship Id="rId1" Type="http://schemas.openxmlformats.org/officeDocument/2006/relationships/slideLayout" Target="../slideLayouts/slideLayout2.xml"/></Relationships>
</file>

<file path=ppt/slides/_rels/slide3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3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3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3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5.png"/><Relationship Id="rId2" Type="http://schemas.openxmlformats.org/officeDocument/2006/relationships/image" Target="../media/image5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8.png"/><Relationship Id="rId2" Type="http://schemas.openxmlformats.org/officeDocument/2006/relationships/image" Target="../media/image5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0.png"/><Relationship Id="rId4" Type="http://schemas.openxmlformats.org/officeDocument/2006/relationships/image" Target="../media/image539.png"/></Relationships>
</file>

<file path=ppt/slides/_rels/slide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2.png"/><Relationship Id="rId2" Type="http://schemas.openxmlformats.org/officeDocument/2006/relationships/image" Target="../media/image541.png"/><Relationship Id="rId1" Type="http://schemas.openxmlformats.org/officeDocument/2006/relationships/slideLayout" Target="../slideLayouts/slideLayout2.xml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4.png"/><Relationship Id="rId2" Type="http://schemas.openxmlformats.org/officeDocument/2006/relationships/image" Target="../media/image5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5.png"/></Relationships>
</file>

<file path=ppt/slides/_rels/slide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6.png"/><Relationship Id="rId1" Type="http://schemas.openxmlformats.org/officeDocument/2006/relationships/slideLayout" Target="../slideLayouts/slideLayout2.xml"/></Relationships>
</file>

<file path=ppt/slides/_rels/slide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7.png"/><Relationship Id="rId1" Type="http://schemas.openxmlformats.org/officeDocument/2006/relationships/slideLayout" Target="../slideLayouts/slideLayout2.xml"/></Relationships>
</file>

<file path=ppt/slides/_rels/slide3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8.png"/><Relationship Id="rId1" Type="http://schemas.openxmlformats.org/officeDocument/2006/relationships/slideLayout" Target="../slideLayouts/slideLayout2.xml"/></Relationships>
</file>

<file path=ppt/slides/_rels/slide3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3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3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9.png"/><Relationship Id="rId1" Type="http://schemas.openxmlformats.org/officeDocument/2006/relationships/slideLayout" Target="../slideLayouts/slideLayout2.xml"/></Relationships>
</file>

<file path=ppt/slides/_rels/slide3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2.png"/><Relationship Id="rId2" Type="http://schemas.openxmlformats.org/officeDocument/2006/relationships/image" Target="../media/image551.png"/><Relationship Id="rId1" Type="http://schemas.openxmlformats.org/officeDocument/2006/relationships/slideLayout" Target="../slideLayouts/slideLayout2.xml"/></Relationships>
</file>

<file path=ppt/slides/_rels/slide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3.png"/><Relationship Id="rId1" Type="http://schemas.openxmlformats.org/officeDocument/2006/relationships/slideLayout" Target="../slideLayouts/slideLayout2.xml"/></Relationships>
</file>

<file path=ppt/slides/_rels/slide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5.png"/><Relationship Id="rId2" Type="http://schemas.openxmlformats.org/officeDocument/2006/relationships/image" Target="../media/image5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6.png"/></Relationships>
</file>

<file path=ppt/slides/_rels/slide3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7.png"/><Relationship Id="rId1" Type="http://schemas.openxmlformats.org/officeDocument/2006/relationships/slideLayout" Target="../slideLayouts/slideLayout2.xml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9.png"/><Relationship Id="rId2" Type="http://schemas.openxmlformats.org/officeDocument/2006/relationships/image" Target="../media/image558.png"/><Relationship Id="rId1" Type="http://schemas.openxmlformats.org/officeDocument/2006/relationships/slideLayout" Target="../slideLayouts/slideLayout2.xml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1.png"/><Relationship Id="rId2" Type="http://schemas.openxmlformats.org/officeDocument/2006/relationships/image" Target="../media/image560.png"/><Relationship Id="rId1" Type="http://schemas.openxmlformats.org/officeDocument/2006/relationships/slideLayout" Target="../slideLayouts/slideLayout2.xml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3.png"/><Relationship Id="rId2" Type="http://schemas.openxmlformats.org/officeDocument/2006/relationships/image" Target="../media/image562.png"/><Relationship Id="rId1" Type="http://schemas.openxmlformats.org/officeDocument/2006/relationships/slideLayout" Target="../slideLayouts/slideLayout2.xml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5.png"/><Relationship Id="rId2" Type="http://schemas.openxmlformats.org/officeDocument/2006/relationships/image" Target="../media/image564.png"/><Relationship Id="rId1" Type="http://schemas.openxmlformats.org/officeDocument/2006/relationships/slideLayout" Target="../slideLayouts/slideLayout2.xml"/></Relationships>
</file>

<file path=ppt/slides/_rels/slide3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7.png"/><Relationship Id="rId2" Type="http://schemas.openxmlformats.org/officeDocument/2006/relationships/image" Target="../media/image56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8.png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0.png"/><Relationship Id="rId2" Type="http://schemas.openxmlformats.org/officeDocument/2006/relationships/image" Target="../media/image569.png"/><Relationship Id="rId1" Type="http://schemas.openxmlformats.org/officeDocument/2006/relationships/slideLayout" Target="../slideLayouts/slideLayout2.xml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2.png"/><Relationship Id="rId2" Type="http://schemas.openxmlformats.org/officeDocument/2006/relationships/image" Target="../media/image57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4.png"/><Relationship Id="rId4" Type="http://schemas.openxmlformats.org/officeDocument/2006/relationships/image" Target="../media/image573.png"/></Relationships>
</file>

<file path=ppt/slides/_rels/slide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6.png"/><Relationship Id="rId2" Type="http://schemas.openxmlformats.org/officeDocument/2006/relationships/image" Target="../media/image575.png"/><Relationship Id="rId1" Type="http://schemas.openxmlformats.org/officeDocument/2006/relationships/slideLayout" Target="../slideLayouts/slideLayout2.xml"/></Relationships>
</file>

<file path=ppt/slides/_rels/slide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8.png"/><Relationship Id="rId2" Type="http://schemas.openxmlformats.org/officeDocument/2006/relationships/image" Target="../media/image577.png"/><Relationship Id="rId1" Type="http://schemas.openxmlformats.org/officeDocument/2006/relationships/slideLayout" Target="../slideLayouts/slideLayout2.xml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0.png"/><Relationship Id="rId2" Type="http://schemas.openxmlformats.org/officeDocument/2006/relationships/image" Target="../media/image57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1.png"/></Relationships>
</file>

<file path=ppt/slides/_rels/slide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2.png"/><Relationship Id="rId1" Type="http://schemas.openxmlformats.org/officeDocument/2006/relationships/slideLayout" Target="../slideLayouts/slideLayout2.xml"/></Relationships>
</file>

<file path=ppt/slides/_rels/slide3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3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3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3.png"/><Relationship Id="rId1" Type="http://schemas.openxmlformats.org/officeDocument/2006/relationships/slideLayout" Target="../slideLayouts/slideLayout2.xml"/></Relationships>
</file>

<file path=ppt/slides/_rels/slide3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4.png"/><Relationship Id="rId1" Type="http://schemas.openxmlformats.org/officeDocument/2006/relationships/slideLayout" Target="../slideLayouts/slideLayout2.xml"/></Relationships>
</file>

<file path=ppt/slides/_rels/slide3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5.png"/><Relationship Id="rId1" Type="http://schemas.openxmlformats.org/officeDocument/2006/relationships/slideLayout" Target="../slideLayouts/slideLayout2.xml"/></Relationships>
</file>

<file path=ppt/slides/_rels/slide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7.png"/><Relationship Id="rId2" Type="http://schemas.openxmlformats.org/officeDocument/2006/relationships/image" Target="../media/image58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8.png"/></Relationships>
</file>

<file path=ppt/slides/_rels/slide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0.png"/><Relationship Id="rId2" Type="http://schemas.openxmlformats.org/officeDocument/2006/relationships/image" Target="../media/image58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2.png"/><Relationship Id="rId4" Type="http://schemas.openxmlformats.org/officeDocument/2006/relationships/image" Target="../media/image591.png"/></Relationships>
</file>

<file path=ppt/slides/_rels/slide3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3.png"/><Relationship Id="rId1" Type="http://schemas.openxmlformats.org/officeDocument/2006/relationships/slideLayout" Target="../slideLayouts/slideLayout2.xml"/></Relationships>
</file>

<file path=ppt/slides/_rels/slide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5.png"/><Relationship Id="rId2" Type="http://schemas.openxmlformats.org/officeDocument/2006/relationships/image" Target="../media/image594.png"/><Relationship Id="rId1" Type="http://schemas.openxmlformats.org/officeDocument/2006/relationships/slideLayout" Target="../slideLayouts/slideLayout2.xml"/></Relationships>
</file>

<file path=ppt/slides/_rels/slide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7.png"/><Relationship Id="rId2" Type="http://schemas.openxmlformats.org/officeDocument/2006/relationships/image" Target="../media/image59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9.png"/><Relationship Id="rId2" Type="http://schemas.openxmlformats.org/officeDocument/2006/relationships/image" Target="../media/image59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0.png"/></Relationships>
</file>

<file path=ppt/slides/_rels/slide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2.png"/><Relationship Id="rId2" Type="http://schemas.openxmlformats.org/officeDocument/2006/relationships/image" Target="../media/image601.png"/><Relationship Id="rId1" Type="http://schemas.openxmlformats.org/officeDocument/2006/relationships/slideLayout" Target="../slideLayouts/slideLayout2.xml"/></Relationships>
</file>

<file path=ppt/slides/_rels/slide3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3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1.png"/><Relationship Id="rId2" Type="http://schemas.openxmlformats.org/officeDocument/2006/relationships/image" Target="../media/image60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5.png"/><Relationship Id="rId4" Type="http://schemas.openxmlformats.org/officeDocument/2006/relationships/image" Target="../media/image604.png"/></Relationships>
</file>

<file path=ppt/slides/_rels/slide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7.png"/><Relationship Id="rId2" Type="http://schemas.openxmlformats.org/officeDocument/2006/relationships/image" Target="../media/image606.png"/><Relationship Id="rId1" Type="http://schemas.openxmlformats.org/officeDocument/2006/relationships/slideLayout" Target="../slideLayouts/slideLayout2.xml"/></Relationships>
</file>

<file path=ppt/slides/_rels/slide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0.png"/><Relationship Id="rId2" Type="http://schemas.openxmlformats.org/officeDocument/2006/relationships/image" Target="../media/image4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1.png"/></Relationships>
</file>

<file path=ppt/slides/_rels/slide3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2.png"/><Relationship Id="rId1" Type="http://schemas.openxmlformats.org/officeDocument/2006/relationships/slideLayout" Target="../slideLayouts/slideLayout2.xml"/></Relationships>
</file>

<file path=ppt/slides/_rels/slide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8.png"/><Relationship Id="rId2" Type="http://schemas.openxmlformats.org/officeDocument/2006/relationships/image" Target="../media/image607.png"/><Relationship Id="rId1" Type="http://schemas.openxmlformats.org/officeDocument/2006/relationships/slideLayout" Target="../slideLayouts/slideLayout2.xml"/></Relationships>
</file>

<file path=ppt/slides/_rels/slide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0.png"/><Relationship Id="rId2" Type="http://schemas.openxmlformats.org/officeDocument/2006/relationships/image" Target="../media/image60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1.png"/></Relationships>
</file>

<file path=ppt/slides/_rels/slide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3.png"/><Relationship Id="rId2" Type="http://schemas.openxmlformats.org/officeDocument/2006/relationships/image" Target="../media/image6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4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4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4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4.png"/><Relationship Id="rId1" Type="http://schemas.openxmlformats.org/officeDocument/2006/relationships/slideLayout" Target="../slideLayouts/slideLayout2.xml"/></Relationships>
</file>

<file path=ppt/slides/_rels/slide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5.png"/><Relationship Id="rId1" Type="http://schemas.openxmlformats.org/officeDocument/2006/relationships/slideLayout" Target="../slideLayouts/slideLayout2.xml"/></Relationships>
</file>

<file path=ppt/slides/_rels/slide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2.png"/><Relationship Id="rId2" Type="http://schemas.openxmlformats.org/officeDocument/2006/relationships/image" Target="../media/image6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7.png"/></Relationships>
</file>

<file path=ppt/slides/_rels/slide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8.png"/><Relationship Id="rId1" Type="http://schemas.openxmlformats.org/officeDocument/2006/relationships/slideLayout" Target="../slideLayouts/slideLayout2.xml"/></Relationships>
</file>

<file path=ppt/slides/_rels/slide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0.png"/><Relationship Id="rId2" Type="http://schemas.openxmlformats.org/officeDocument/2006/relationships/image" Target="../media/image6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1.png"/></Relationships>
</file>

<file path=ppt/slides/_rels/slide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2.png"/><Relationship Id="rId1" Type="http://schemas.openxmlformats.org/officeDocument/2006/relationships/slideLayout" Target="../slideLayouts/slideLayout2.xml"/></Relationships>
</file>

<file path=ppt/slides/_rels/slide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4.png"/><Relationship Id="rId2" Type="http://schemas.openxmlformats.org/officeDocument/2006/relationships/image" Target="../media/image623.png"/><Relationship Id="rId1" Type="http://schemas.openxmlformats.org/officeDocument/2006/relationships/slideLayout" Target="../slideLayouts/slideLayout2.xml"/></Relationships>
</file>

<file path=ppt/slides/_rels/slide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6.png"/><Relationship Id="rId2" Type="http://schemas.openxmlformats.org/officeDocument/2006/relationships/image" Target="../media/image6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8.png"/><Relationship Id="rId2" Type="http://schemas.openxmlformats.org/officeDocument/2006/relationships/image" Target="../media/image62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7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2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3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7.png"/><Relationship Id="rId4" Type="http://schemas.openxmlformats.org/officeDocument/2006/relationships/image" Target="../media/image126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8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106DD-F113-4880-B6F8-7246A183B7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Решение ОУ</a:t>
            </a:r>
          </a:p>
        </p:txBody>
      </p:sp>
    </p:spTree>
    <p:extLst>
      <p:ext uri="{BB962C8B-B14F-4D97-AF65-F5344CB8AC3E}">
        <p14:creationId xmlns:p14="http://schemas.microsoft.com/office/powerpoint/2010/main" val="2558517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3B6CA5-14C4-4175-8906-2F1E600A46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340485"/>
            <a:ext cx="5940425" cy="417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2810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8E547B-9C94-4E98-A517-D12E49233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468" y="961680"/>
            <a:ext cx="7259063" cy="49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5674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A19BB8-B311-4376-ABAE-E2F29631C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5</a:t>
            </a:r>
          </a:p>
        </p:txBody>
      </p:sp>
    </p:spTree>
    <p:extLst>
      <p:ext uri="{BB962C8B-B14F-4D97-AF65-F5344CB8AC3E}">
        <p14:creationId xmlns:p14="http://schemas.microsoft.com/office/powerpoint/2010/main" val="127500886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76DA51-8D95-4CC3-BFB2-5D0C68F3A8F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575" y="1062037"/>
            <a:ext cx="5940425" cy="47339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34CA2C-E8C8-4272-89C6-FCFE4F78E80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062037"/>
            <a:ext cx="5940425" cy="475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0904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277D83-F09D-4DF2-9A6D-A4536C27506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62062" y="466407"/>
            <a:ext cx="3819525" cy="59251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687C19D-D8B9-4AEE-BF12-44A4DF392F3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138988" y="466407"/>
            <a:ext cx="3790950" cy="564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07877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E34A4B-2AAC-44E0-9F41-4AB705E3BF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0645" y="961707"/>
            <a:ext cx="5915660" cy="49345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2BA80D-D244-4358-846F-41B719EAC46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86170" y="947419"/>
            <a:ext cx="5925185" cy="49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76094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36179B-1EFF-40BF-821C-BF6EC1D49D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5962" y="537845"/>
            <a:ext cx="3838575" cy="57823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42E3D1-EB47-400D-9AB8-88F5CD16D7E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90735" y="390207"/>
            <a:ext cx="3615303" cy="607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9649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A5C541-6E34-47CD-9142-E9DACAB424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6775" y="2633662"/>
            <a:ext cx="1924050" cy="15906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B367BE2-1298-4EF6-9471-4D51D0B3726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67125" y="528319"/>
            <a:ext cx="3810000" cy="58013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FBA5BC8-264A-46EB-8EBE-75552A8C1DE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791450" y="528319"/>
            <a:ext cx="3829050" cy="575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1375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CB32B3-67D1-4A84-B44A-F6BF1348E02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5905" y="1176337"/>
            <a:ext cx="5658485" cy="45053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6DBF43-1649-485C-8512-3DE60775748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09985" y="1176337"/>
            <a:ext cx="5706110" cy="456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12347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2212A4-941C-4D5E-BC84-FC0C7492CD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4325" y="699770"/>
            <a:ext cx="3810000" cy="54584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F9DA40-CD74-4261-A38E-E7EA1110078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67202" y="680720"/>
            <a:ext cx="3800475" cy="54775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22152BB-B2C1-47A9-A3EA-4FC60408BC6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210554" y="699770"/>
            <a:ext cx="3800475" cy="548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49024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804A6E-346A-49C7-A02A-16038DE0F6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23975" y="618807"/>
            <a:ext cx="3810000" cy="5620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656EE5-05E5-4582-815A-ED701C0466D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58025" y="618807"/>
            <a:ext cx="3810000" cy="562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802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303017-BA8A-499C-B209-98BF997914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2230" y="2767964"/>
            <a:ext cx="5940425" cy="21545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F66E1C-2839-4093-AAF9-28DF7295153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533995" y="1840228"/>
            <a:ext cx="429577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2106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3A1EA7-AA0C-4EDD-BC51-B64B3FB31FC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71520" y="1176337"/>
            <a:ext cx="5648960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45035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EAD4D-9218-426C-AE2F-C10AFD4BFA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5912" y="1356677"/>
            <a:ext cx="5940425" cy="41446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16FEBA-3AD8-4BCE-B7CB-0985B382ADD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77162" y="1086484"/>
            <a:ext cx="2809875" cy="468503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B910EB0-EEF8-448D-A3C8-13232816B6E7}"/>
              </a:ext>
            </a:extLst>
          </p:cNvPr>
          <p:cNvSpPr/>
          <p:nvPr/>
        </p:nvSpPr>
        <p:spPr>
          <a:xfrm>
            <a:off x="6134099" y="26738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РЕГИСТРЕ КУРСЫ ВАЛЮТ ПРОВЕРКА ЗАПОЛНЕНИЯ:</a:t>
            </a:r>
          </a:p>
        </p:txBody>
      </p:sp>
    </p:spTree>
    <p:extLst>
      <p:ext uri="{BB962C8B-B14F-4D97-AF65-F5344CB8AC3E}">
        <p14:creationId xmlns:p14="http://schemas.microsoft.com/office/powerpoint/2010/main" val="345775171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83DF4C-65A2-4C24-8E57-71D67AF77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411214203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D2C64C-0F3F-462E-8720-A91A4D527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ПРИХОДА ДЕНЕГ</a:t>
            </a:r>
          </a:p>
        </p:txBody>
      </p:sp>
    </p:spTree>
    <p:extLst>
      <p:ext uri="{BB962C8B-B14F-4D97-AF65-F5344CB8AC3E}">
        <p14:creationId xmlns:p14="http://schemas.microsoft.com/office/powerpoint/2010/main" val="140917137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1C49F0-CC31-4F5B-9BB3-677A7CFE6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F70CCCF-B1A4-463E-8D16-D96645692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6919" y="2749458"/>
            <a:ext cx="6030167" cy="131463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7A288C-974F-4FAD-83FA-FC1AA457CFC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080914" y="4572000"/>
            <a:ext cx="2162175" cy="762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B865414-C0F9-49DE-9416-F100CF592F2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778432" y="320674"/>
            <a:ext cx="3721735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65228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35BB38-EDA7-41DA-9422-C06028E097F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62045" y="1300162"/>
            <a:ext cx="4867910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383275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3F395B-AE88-446C-9BD5-1C1D6A607E2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82854" y="1097914"/>
            <a:ext cx="8478733" cy="466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9458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8D8C5DD-E5A5-4395-BE29-9D1560B756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34309" y="5219701"/>
            <a:ext cx="8260256" cy="114522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38524D6-31C6-4FFF-A000-80F362E7F46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66681" y="192405"/>
            <a:ext cx="9395512" cy="20056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5E1B0C-3154-408E-A0E0-DA9DDD8D1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13" y="2932481"/>
            <a:ext cx="11098174" cy="155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0193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539B5F-D8E0-4528-92C2-75E835C04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34" y="1052181"/>
            <a:ext cx="10974332" cy="47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01732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282620-DE6C-492A-B2BE-8A152FC1A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653" y="157015"/>
            <a:ext cx="6944694" cy="21053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6F55F7-5C0B-4DB6-A514-1723327D1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705" y="2352606"/>
            <a:ext cx="6906589" cy="99073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319489-0D72-4566-B07C-9AA80E40E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941" y="3429000"/>
            <a:ext cx="6916115" cy="108600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C8D682B-B9A6-40F2-9DB2-FB3774C35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1284" y="4538517"/>
            <a:ext cx="6897063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568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41925DE-00CD-4C35-94C6-AC63ACF2DC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174105" y="120239"/>
            <a:ext cx="3179695" cy="661752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8A222DC-2E9F-4D66-B28C-2FAFDD1E97F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6944" y="1612676"/>
            <a:ext cx="3790950" cy="512508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0D505B7-0DD9-4275-A022-2977D9ECBEC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95762" y="1612676"/>
            <a:ext cx="3800475" cy="509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4409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BFEA5E7-02FD-46C4-891A-6C24638F3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323646"/>
            <a:ext cx="6925642" cy="291505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0084FD-8637-43C4-B3F8-D13EF5302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706" y="3619298"/>
            <a:ext cx="6916115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177232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D014A69-53CF-4335-A2F9-6420B5734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968" y="1066470"/>
            <a:ext cx="8164064" cy="472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50531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5CC5D9-3474-47C9-B27C-3EBEC962C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3939CA-F5FF-4B07-9456-B2C0879FB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76" y="1690688"/>
            <a:ext cx="11450648" cy="185763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D6C852-B4BD-413F-AEA4-225C93AC9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76" y="3952763"/>
            <a:ext cx="11450648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808949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BEA720-0F07-4C51-B90E-2DD68AE5B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70" y="276015"/>
            <a:ext cx="11526859" cy="30103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31F3F8B-1F21-4811-A766-C35C5B456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18" y="3448260"/>
            <a:ext cx="11545911" cy="29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91940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6483DF-B859-4903-83F4-BE8A31920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07" y="671419"/>
            <a:ext cx="11536385" cy="134321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41043D2-6BFB-4806-BEBF-4A38D4A10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5652" y="2490565"/>
            <a:ext cx="6220693" cy="31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28105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79E6AD-6C2F-43FD-8E6B-AE208535A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6</a:t>
            </a:r>
          </a:p>
        </p:txBody>
      </p:sp>
    </p:spTree>
    <p:extLst>
      <p:ext uri="{BB962C8B-B14F-4D97-AF65-F5344CB8AC3E}">
        <p14:creationId xmlns:p14="http://schemas.microsoft.com/office/powerpoint/2010/main" val="160765383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2222686"/>
            <a:ext cx="2143125" cy="7810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B5A8BF-546F-4099-85D2-2C44B858738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5861" y="3428999"/>
            <a:ext cx="2200275" cy="762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787418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2F0CB7C-F915-4B6F-918C-A58AF9952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9458" y="2871707"/>
            <a:ext cx="1581371" cy="111458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7012B6-066B-4CEB-8B4A-E88FD16E1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172" y="666363"/>
            <a:ext cx="3839111" cy="552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54912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85D8EE9-650D-45D9-9BAB-AB7A6FDF4DE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57589" y="740641"/>
            <a:ext cx="1733550" cy="12573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128D3E-2571-4805-86FC-18D709D715F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62425" y="731116"/>
            <a:ext cx="1800225" cy="12668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A9C20BF-3141-406F-9298-86B846F7E66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133936" y="533082"/>
            <a:ext cx="3800475" cy="578231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51077D6-0D3A-4971-B114-C657D6B80CFE}"/>
              </a:ext>
            </a:extLst>
          </p:cNvPr>
          <p:cNvSpPr/>
          <p:nvPr/>
        </p:nvSpPr>
        <p:spPr>
          <a:xfrm>
            <a:off x="1169505" y="3239571"/>
            <a:ext cx="50598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ПРИХОДНОЙ ТОЛЬКО КОМПЛЕКТУЮЩИЕ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0BA5560-4356-478F-AEE2-E376EF1CFADB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984928" y="3789074"/>
            <a:ext cx="3429000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900350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9E18EC2-BBC2-4DFF-9F05-50EC175A5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03" y="1218889"/>
            <a:ext cx="4867954" cy="442021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0EF07B6-1F29-4FB9-B9E6-AFCAF8438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545" y="1218889"/>
            <a:ext cx="4829849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775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954F611-52B1-4618-9E34-56E49FE48E9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2038350"/>
            <a:ext cx="5267960" cy="27813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072535D-DEA9-44A4-8B14-64C415CC6A5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71590" y="3105150"/>
            <a:ext cx="498221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06450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1A8DC9D-CA9E-460D-87F7-830EEAFC19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1072" y="323532"/>
            <a:ext cx="3800475" cy="62109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45A5D5-A192-49B0-9A26-13AA3A0A5BB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91722" y="547369"/>
            <a:ext cx="3790950" cy="57632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EC124CA-C378-4387-840D-8A2471F93BA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12847" y="323532"/>
            <a:ext cx="3800475" cy="635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50640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30D409-6A4B-44A5-A014-700AA04D748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026" y="1057592"/>
            <a:ext cx="5940425" cy="474281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03C3E7-35B6-4A08-878A-2C526ECCBF5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64550" y="1064577"/>
            <a:ext cx="5940425" cy="473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1214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29C2B8-31D3-4F5D-AC38-C4A2885D26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045210"/>
            <a:ext cx="5940425" cy="476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9822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A13666-E7DF-4B84-80B1-7E300BE6293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16394" y="1149898"/>
            <a:ext cx="8559211" cy="455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45437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9703F3A-0B3D-415F-B386-7C49EC6201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552" y="1124266"/>
            <a:ext cx="5940425" cy="45802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DEEDF42-7221-4EA6-A8AF-D0920C78CA6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83024" y="1095056"/>
            <a:ext cx="5940425" cy="460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46000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11DFB2-9BD1-4ED1-B9E2-06ED348ADDF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9370" y="328295"/>
            <a:ext cx="3800475" cy="61823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0CFE37-5E88-4A75-B6E0-68E2DDCA8EB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76712" y="318770"/>
            <a:ext cx="3838575" cy="619188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5A333A6-3C61-42F9-8ED4-D752CAE3C21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242154" y="556895"/>
            <a:ext cx="3771900" cy="574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06277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E7110E-7F69-4F2E-8F3C-56F12C2DC55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6" y="633269"/>
            <a:ext cx="5940425" cy="1231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7ABF19-A924-4D35-9728-418113C8F43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25786" y="1939116"/>
            <a:ext cx="5940425" cy="428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438445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6C2C79-EBE1-44B9-8471-C9DEB99E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299016500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992B41-2B76-4BBC-BE41-4C8515CEA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408526243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DD9C01-A9F1-4C68-84F6-444BD3892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E6583C4-F3EC-42FF-A6C4-57989C934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416" y="2428735"/>
            <a:ext cx="6211167" cy="2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68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8C-DF67-425E-BB21-AC94985E5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приходной и расходной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1FD888-C78D-4DA4-8E8A-ED6E717C8CA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87607" y="2535659"/>
            <a:ext cx="3829050" cy="17621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45EC42-31CE-4353-989F-EC19C483690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13443" y="1592683"/>
            <a:ext cx="3790950" cy="36480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65CCD7-4168-498D-8BDC-EB3FF6DCC258}"/>
              </a:ext>
            </a:extLst>
          </p:cNvPr>
          <p:cNvSpPr txBox="1"/>
          <p:nvPr/>
        </p:nvSpPr>
        <p:spPr>
          <a:xfrm>
            <a:off x="3060887" y="5644171"/>
            <a:ext cx="607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Тоже самое с Количеством, ценой и суммой в </a:t>
            </a:r>
            <a:r>
              <a:rPr lang="ru-RU" dirty="0" err="1"/>
              <a:t>тч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512379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29C647-09F1-4B74-B1BA-FE2482A12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519" y="1276049"/>
            <a:ext cx="4877481" cy="4305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4352B5-D9C9-48DD-ACC4-A8171D03500B}"/>
              </a:ext>
            </a:extLst>
          </p:cNvPr>
          <p:cNvSpPr txBox="1"/>
          <p:nvPr/>
        </p:nvSpPr>
        <p:spPr>
          <a:xfrm>
            <a:off x="7647708" y="3244333"/>
            <a:ext cx="2992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ЗАПРОС В ЗАМЕТКАХ</a:t>
            </a:r>
          </a:p>
        </p:txBody>
      </p:sp>
    </p:spTree>
    <p:extLst>
      <p:ext uri="{BB962C8B-B14F-4D97-AF65-F5344CB8AC3E}">
        <p14:creationId xmlns:p14="http://schemas.microsoft.com/office/powerpoint/2010/main" val="405602744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EC1A5B-42DB-4AC1-A7B0-D4AF29DE9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441" y="295054"/>
            <a:ext cx="8907118" cy="109552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529A76-2138-4A1D-BA22-BDDCCE179C8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42441" y="1480468"/>
            <a:ext cx="1504950" cy="12668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9A90B3-C503-4DBD-8F36-6CD515CA5DE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609134" y="1593671"/>
            <a:ext cx="5940425" cy="118364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16AB2DF-8598-4A53-B0C0-E3ADCD55F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0348" y="2837179"/>
            <a:ext cx="8351304" cy="376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00643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9D1D6F-B85F-4A3E-A9F6-E7FA18293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942" y="274799"/>
            <a:ext cx="6916115" cy="18195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CB0093-1655-4656-AFE2-E3C2F4ABA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942" y="2229928"/>
            <a:ext cx="6916115" cy="11050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1D9885E-ECB8-484F-B056-C21B43547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6521" y="3523019"/>
            <a:ext cx="6887536" cy="123842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B86C186-9E9E-45E6-BD2C-586D644585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8415" y="4949479"/>
            <a:ext cx="6925642" cy="157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19211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85F747-7F5E-49DB-9EC2-8B09126E2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573" y="1514208"/>
            <a:ext cx="7544853" cy="38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285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D2C2C8-706F-4F28-9252-76415C3B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4E5390-C0A1-455E-821B-F2FE5E228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34" y="1690688"/>
            <a:ext cx="11336332" cy="22196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DAC6E7-8FAC-4C14-B5FE-54A014E6B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939" y="4268098"/>
            <a:ext cx="11622122" cy="16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4251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208E60-F1A6-410F-A81F-42F264296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75" y="961681"/>
            <a:ext cx="11631648" cy="24673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3D17FC4-7AE8-4F27-82CA-945C0167F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86" y="4081869"/>
            <a:ext cx="11660227" cy="16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466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DF6DD51-913A-474E-9098-54A0E6615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76" y="143336"/>
            <a:ext cx="11631648" cy="165758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FFD230-4E0A-4985-A768-C668BFD55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176" y="1868627"/>
            <a:ext cx="11631648" cy="421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91716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57E3A3-D8E4-4600-97E4-D1B9411BE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23" y="1318918"/>
            <a:ext cx="11669754" cy="422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678872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A5A7130-569C-48E8-91A8-EA1A80321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84" y="563612"/>
            <a:ext cx="11660227" cy="135273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C21FE1-B5BC-46AB-87BD-0890D7BEB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11" y="2219071"/>
            <a:ext cx="11641175" cy="363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50356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647F77-1EE9-4E2A-AA1B-4F399A919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602" y="2052445"/>
            <a:ext cx="4810796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072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607A4-81A6-4AC1-BC34-69280E588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регистре запрет незаполненных значений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745915-4666-449C-A0D4-4BBA8BBED6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67187" y="2328862"/>
            <a:ext cx="385762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3929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CEF819-0BC6-44B4-A033-C84F4A88B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7</a:t>
            </a:r>
          </a:p>
        </p:txBody>
      </p:sp>
    </p:spTree>
    <p:extLst>
      <p:ext uri="{BB962C8B-B14F-4D97-AF65-F5344CB8AC3E}">
        <p14:creationId xmlns:p14="http://schemas.microsoft.com/office/powerpoint/2010/main" val="395860641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63489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114954822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2F8F41-4932-4981-ACD8-F6C2E6B242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62128" y="999804"/>
            <a:ext cx="4667885" cy="4858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4877E5-070C-4701-B5E8-9BA30183285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61988" y="1492882"/>
            <a:ext cx="5940425" cy="387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908447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B3AC5A0-5CFA-496A-87A4-538F8E722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768" y="2340493"/>
            <a:ext cx="2772611" cy="401574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808131-8F8E-4BCD-8996-72EB70903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723" y="31710"/>
            <a:ext cx="2508215" cy="348258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DFA0570-943A-48BB-8683-7BABF2483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2592" y="31710"/>
            <a:ext cx="2375300" cy="348258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F92A690-873E-4106-9246-535394237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6598" y="501761"/>
            <a:ext cx="2152950" cy="145752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86A3BC2-D21B-43D9-BECB-F1A473C928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1267" y="3514294"/>
            <a:ext cx="2221125" cy="326210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25F5D3F-07F8-4E4F-AC06-3ABCCD7949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9679" y="3514293"/>
            <a:ext cx="2221125" cy="326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20542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83B0701-9E8A-4E20-8236-0744EDBE7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154" y="1156970"/>
            <a:ext cx="5677692" cy="45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742946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8094B3-02DB-4627-B3FB-34D30550A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95" y="199335"/>
            <a:ext cx="2105319" cy="161947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D038B0D-6647-4E71-9F71-972D9CA65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95" y="2262909"/>
            <a:ext cx="2661961" cy="39397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FD8D4B9-08F5-437F-B658-37F87DFB5F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3699" y="0"/>
            <a:ext cx="2402368" cy="352829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358D319-B800-4B7E-82FE-DB83AC235C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6067" y="0"/>
            <a:ext cx="2402368" cy="351069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F00B10E-18F9-4F04-A033-04CDAF6EBB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8435" y="1"/>
            <a:ext cx="2398275" cy="352829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5BE6F08-2455-4D3D-A3C4-973D53E6E4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6740" y="3510693"/>
            <a:ext cx="2135038" cy="314354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3DF65D7-C4DA-4BDE-94C4-7C17F45B085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51778" y="3528291"/>
            <a:ext cx="2133314" cy="31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595762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B8A63D5-0056-4668-81EA-095B272611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31190" y="1804987"/>
            <a:ext cx="2047875" cy="32480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4E8D61-4F4B-4432-B422-1E0B7A9F1E1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12937" y="252094"/>
            <a:ext cx="3771900" cy="635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38004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9193BD-EE16-4E8D-8908-4CCED0C66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3672987197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12A3B8-030C-4B97-8026-39FE8BC36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2161873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106DD-F113-4880-B6F8-7246A183B7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Билет 1</a:t>
            </a:r>
          </a:p>
        </p:txBody>
      </p:sp>
    </p:spTree>
    <p:extLst>
      <p:ext uri="{BB962C8B-B14F-4D97-AF65-F5344CB8AC3E}">
        <p14:creationId xmlns:p14="http://schemas.microsoft.com/office/powerpoint/2010/main" val="371347650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AC9CE2-190C-46C0-9164-014032D1C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52A1814-890C-43CF-90AA-59F11C3976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9943" y="2762871"/>
            <a:ext cx="6192114" cy="24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9207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66EFE58-E439-4259-8CEA-6216F78BAC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70656" y="1485351"/>
            <a:ext cx="9050688" cy="388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13834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9CE42D-545F-458A-A79D-20AE34FBC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50" y="297455"/>
            <a:ext cx="11107700" cy="184810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FE11FD-EE85-4937-A955-B16459EB4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76" y="2256268"/>
            <a:ext cx="11098174" cy="210531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6E2E2B6-F4A0-40A9-AA8C-5FE6FEDF7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50" y="4472292"/>
            <a:ext cx="11098174" cy="147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303731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B340101-6B5B-485A-BB0F-20124171E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13" y="671127"/>
            <a:ext cx="11098174" cy="551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18054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8D1C66A-C62D-4794-9332-1BA1132CD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279" y="83526"/>
            <a:ext cx="5725440" cy="21164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0C1CA5-2912-482F-89CA-BE7631AF2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8" y="2242753"/>
            <a:ext cx="6925642" cy="216247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755980A-E343-4AAE-98A3-122DD6C14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8889" y="4448020"/>
            <a:ext cx="6954220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77876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64941D0-973F-44CE-A9E4-F82F40A79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204" y="894996"/>
            <a:ext cx="8173591" cy="50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51082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687F7A-E264-4E87-A85F-2EFF30F78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970749-7F3B-4D9D-A7AF-557593655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339" y="1690688"/>
            <a:ext cx="3553321" cy="135273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447C7BE-A927-4A57-8F56-65F776035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17" y="3429000"/>
            <a:ext cx="11564964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631760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B37236-0D68-4503-BF18-B9CA477B8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49" y="1852392"/>
            <a:ext cx="11469701" cy="3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72725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725D3A-1D93-43EC-BF01-8B0FEAA70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022" y="2071498"/>
            <a:ext cx="5591955" cy="271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49411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BC5B6-467F-4AA4-976A-B7963AD46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8</a:t>
            </a:r>
          </a:p>
        </p:txBody>
      </p:sp>
    </p:spTree>
    <p:extLst>
      <p:ext uri="{BB962C8B-B14F-4D97-AF65-F5344CB8AC3E}">
        <p14:creationId xmlns:p14="http://schemas.microsoft.com/office/powerpoint/2010/main" val="1429001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2222686"/>
            <a:ext cx="2143125" cy="7810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B5A8BF-546F-4099-85D2-2C44B858738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5861" y="3428999"/>
            <a:ext cx="2200275" cy="762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32533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9F9311-756D-45D7-BB73-08C58D24E4F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98195" y="1323975"/>
            <a:ext cx="5297805" cy="42100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078909B-4482-4433-B239-798F6BA9DF4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238250"/>
            <a:ext cx="5495925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52101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CA89E8F-B319-4E4F-805A-712BB4BAF63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6515" y="1263650"/>
            <a:ext cx="5153660" cy="43307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683BC54-6843-44D6-8A72-AB9BACB9299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60300" y="942657"/>
            <a:ext cx="5925185" cy="497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547386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F6997B-B802-4AA8-BD0D-D9F5A2E634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8590" y="528318"/>
            <a:ext cx="3848100" cy="58013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006160-AE05-4054-AC72-81A6691FF4E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91000" y="552130"/>
            <a:ext cx="3810000" cy="575373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1B622A9-5A06-4F7E-A962-045A1DF7E76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215310" y="247329"/>
            <a:ext cx="3829050" cy="636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083345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DB636F-6589-457E-B319-350EA85A6B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3880" y="947420"/>
            <a:ext cx="5925185" cy="49631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271B69-5632-49C6-A2C5-5BB0F08138A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62937" y="975995"/>
            <a:ext cx="5915660" cy="493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6112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FA05B72-15F6-49EE-9AC4-9C36E559FDA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60758" y="2438400"/>
            <a:ext cx="2000250" cy="20002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2D65B9-5F27-4A68-A8C6-A98D1B660A5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830993" y="2438400"/>
            <a:ext cx="1924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60665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139304-FB79-40CF-ABAC-EEA4BF6D31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399" y="952181"/>
            <a:ext cx="5934710" cy="49536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9CEB73-7F73-4D62-98ED-24829069220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69891" y="933131"/>
            <a:ext cx="5934710" cy="497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406707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9AD3E8-22AA-4584-B175-FB09EDA298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6819" y="542607"/>
            <a:ext cx="3819525" cy="57727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EA7233-54EA-456A-86D0-58FAF4CB0D0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55617" y="709294"/>
            <a:ext cx="3800475" cy="54394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7D9857-4B70-48EF-81EC-2335547181C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70273" y="709294"/>
            <a:ext cx="3810000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11375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2FD05A-1923-40B1-8E4B-EAE09765899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4878" y="699770"/>
            <a:ext cx="3848100" cy="54394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79489F-F74A-483F-A3FD-51BA5E3091D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91000" y="423545"/>
            <a:ext cx="3810000" cy="60109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D2741A1-93D7-4327-A061-7627023F9AE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09022" y="414020"/>
            <a:ext cx="3838575" cy="602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4858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1A7CC414-3192-4711-8142-AE63CA8BE31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1049" y="3014604"/>
            <a:ext cx="5029902" cy="828791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2BA65F8-6E9C-4FA4-BCD8-57232F108A2B}"/>
              </a:ext>
            </a:extLst>
          </p:cNvPr>
          <p:cNvSpPr/>
          <p:nvPr/>
        </p:nvSpPr>
        <p:spPr>
          <a:xfrm>
            <a:off x="3048000" y="187744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ЕСЛИ БУДЕТ СКАЗАНО, ЧТО ПЕРИОД УСТАНАВЛИВАТЬ НА СЛЕДУЮЩИЙ МЕСЯЦ, ПОЛЕ ПЕРИОД В ДОКУМЕНТЕ НЕ НУЖНО.</a:t>
            </a:r>
          </a:p>
        </p:txBody>
      </p:sp>
    </p:spTree>
    <p:extLst>
      <p:ext uri="{BB962C8B-B14F-4D97-AF65-F5344CB8AC3E}">
        <p14:creationId xmlns:p14="http://schemas.microsoft.com/office/powerpoint/2010/main" val="3013845717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21780C-1521-49CF-8A04-EF4B596AB53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9415" y="1166812"/>
            <a:ext cx="5696585" cy="45243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AC724A2-2D22-474C-AE1D-B2E02765728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15050" y="1166812"/>
            <a:ext cx="5677535" cy="45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522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ECCC7BD-DEC9-453A-8157-E2A81F25B19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69996" y="2500310"/>
            <a:ext cx="2257425" cy="18573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A8739B-D108-46C3-ABFA-4FD7A5B3802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92954" y="2395534"/>
            <a:ext cx="382905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70000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3255A3-FFBE-488D-A4F5-5ED8F17D4E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22965" y="594995"/>
            <a:ext cx="3819525" cy="56680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B75C93-4A95-4110-882F-74A08C4B5A2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20935" y="556895"/>
            <a:ext cx="3848100" cy="570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9055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4B00C8-ED7A-464D-A7B4-EEF8FAFA58F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6423" y="609281"/>
            <a:ext cx="3848100" cy="56013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2BA3BA-E796-4233-B92C-61E2070B424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81475" y="609282"/>
            <a:ext cx="3829050" cy="563943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6E9FEAB-31BB-4946-B064-11B63E7D8C7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217477" y="656907"/>
            <a:ext cx="3838575" cy="559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147646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C2140D-1AED-4DC4-BE00-609ABBDA999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71520" y="1166812"/>
            <a:ext cx="5648960" cy="45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248486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1D360E-7ACC-4AF5-820F-98166B825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БЮДЖЕТ</a:t>
            </a:r>
          </a:p>
        </p:txBody>
      </p:sp>
    </p:spTree>
    <p:extLst>
      <p:ext uri="{BB962C8B-B14F-4D97-AF65-F5344CB8AC3E}">
        <p14:creationId xmlns:p14="http://schemas.microsoft.com/office/powerpoint/2010/main" val="3472533914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39D03-2666-4FC2-9AF1-55D865DC3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КОД ОБЩЕГО МОДУЛЯ ПРОВЕДЕНИЕ ДОКУМЕНТОВ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B31897-E9BF-4F11-82E2-09FB1320E1C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91000" y="1785937"/>
            <a:ext cx="381000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65475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924026-F35B-4956-8E8D-6DDDE0D5F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ДОКУМЕНТОВ ПРИХОДНОЙ, РАСХОДНОЙ, ПРИХОД И РАСХОД ДЕНЕГ</a:t>
            </a:r>
          </a:p>
        </p:txBody>
      </p:sp>
    </p:spTree>
    <p:extLst>
      <p:ext uri="{BB962C8B-B14F-4D97-AF65-F5344CB8AC3E}">
        <p14:creationId xmlns:p14="http://schemas.microsoft.com/office/powerpoint/2010/main" val="2298519737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3DC3B6-71AC-4227-9060-45D8C21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25386F-AC26-4D07-BD7D-F8ED5B79D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206" y="1900024"/>
            <a:ext cx="6001588" cy="305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763832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1351ED-90D8-4AD9-887E-9BF19D58681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62045" y="1290637"/>
            <a:ext cx="486791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38195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C3C145B0-A2E5-45F4-A17F-1F3E01DC9F7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5210" y="951964"/>
            <a:ext cx="8201579" cy="49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925036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E45ECA-054F-4874-A564-9641D11409B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92372" y="1359248"/>
            <a:ext cx="7007254" cy="167934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8BD615-A57B-46FC-82B6-E99FACA5D4F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71289" y="3819408"/>
            <a:ext cx="9049421" cy="138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962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B4B0EF-DD9A-4723-9B43-2306674C78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0745" y="77319"/>
            <a:ext cx="4744085" cy="45339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B92502-6AED-4B7C-96BD-CAB07CF37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391" y="4953212"/>
            <a:ext cx="1914792" cy="127652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786C11-61FF-4A69-A9CE-E96FED9AB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992" y="726840"/>
            <a:ext cx="3492990" cy="5109151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A797E7C-F108-4820-97F6-8C1948943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4144" y="661674"/>
            <a:ext cx="3334215" cy="523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81037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8501631-38A4-4C09-A9F7-96DE4C7E1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914" y="1195075"/>
            <a:ext cx="8926171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421556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E7EFE2-76CE-4EE6-9031-A501E202E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653" y="413889"/>
            <a:ext cx="6944694" cy="21815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6BAF36-A8AA-4321-984F-5E5472028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784" y="2633884"/>
            <a:ext cx="6668431" cy="9621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6BB9BA-D9B6-4BB1-A461-49E96929C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1783" y="3614747"/>
            <a:ext cx="6668431" cy="92405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ED801D6-1D15-4476-B045-36533FD885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1310" y="4577267"/>
            <a:ext cx="6658904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14239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6FDD94-7A23-46AB-995E-3A5D99092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573" y="1518971"/>
            <a:ext cx="7544853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179947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94D86F-4FE9-42DB-851C-CD750079D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2DCE97-BA25-4527-BF9E-D20B36E0B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65" y="2381104"/>
            <a:ext cx="11422069" cy="209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915876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CF105B-8DCE-4514-8AD6-C357F176D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975" y="136997"/>
            <a:ext cx="10482050" cy="314633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2B5323-21AB-4783-BC49-DA2588676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284" y="3355477"/>
            <a:ext cx="10731432" cy="328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2966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C60714-FEDA-4EA9-BBF0-5E81A1F9F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771" y="217138"/>
            <a:ext cx="10664458" cy="321186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DDCDD2-8B97-47A1-A958-0D7661102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89" y="3580036"/>
            <a:ext cx="10595621" cy="294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836467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DB073E-5DC5-4F77-8F3E-0DA6A8637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232966"/>
            <a:ext cx="11374437" cy="153373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C0AE19-7F07-4A0C-ACE7-50A8A45C0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936" y="1984568"/>
            <a:ext cx="8966127" cy="228283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AF29448-2A5A-4310-ABFA-CB9C2BDB5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8139" y="4267401"/>
            <a:ext cx="8995719" cy="228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97505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DF2323-2441-4C02-9E1B-47DEB57CE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537643"/>
            <a:ext cx="11355385" cy="123842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BD6F51-E374-4815-B839-04A80E567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07" y="2840269"/>
            <a:ext cx="11364911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771792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88F448-7E2E-4049-9137-F7529CCA6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4" y="805331"/>
            <a:ext cx="11364911" cy="155279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380569-6751-4385-BF02-015E3101C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44" y="2730055"/>
            <a:ext cx="5258534" cy="222916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4C8D379-CEF4-4279-BD09-939AA6BCAD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9924" y="2730055"/>
            <a:ext cx="5239481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8968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ECECFF-6097-416B-9775-4406349C9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4" y="2390630"/>
            <a:ext cx="11364911" cy="20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59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106DD-F113-4880-B6F8-7246A183B7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База</a:t>
            </a:r>
          </a:p>
        </p:txBody>
      </p:sp>
    </p:spTree>
    <p:extLst>
      <p:ext uri="{BB962C8B-B14F-4D97-AF65-F5344CB8AC3E}">
        <p14:creationId xmlns:p14="http://schemas.microsoft.com/office/powerpoint/2010/main" val="386358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3301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4B6854D0-5191-4F7E-998F-B040FE8B77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100" y="1942892"/>
            <a:ext cx="7163800" cy="297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539309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1FEBEE-B9BC-40DE-AF27-304E72A21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9</a:t>
            </a:r>
          </a:p>
        </p:txBody>
      </p:sp>
    </p:spTree>
    <p:extLst>
      <p:ext uri="{BB962C8B-B14F-4D97-AF65-F5344CB8AC3E}">
        <p14:creationId xmlns:p14="http://schemas.microsoft.com/office/powerpoint/2010/main" val="3244716859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10A169-1769-4DE6-B2C6-8BA655AE3B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64714" y="1014095"/>
            <a:ext cx="4677410" cy="48298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E4DC4C-8E62-4C43-96ED-AB717ADCABC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711969" y="1064895"/>
            <a:ext cx="5940425" cy="472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746453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06EB1FA-7002-4D84-B751-72E7ED17FA2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4566" y="1253331"/>
            <a:ext cx="546286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8815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C4CA05-8FF4-44C6-9175-DC53E1A018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720522" y="680720"/>
            <a:ext cx="3771900" cy="54965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2E507BB-4663-46B6-89E9-3F9DC48AE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919" y="2795499"/>
            <a:ext cx="1667108" cy="126700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9169844-FBE8-463C-B362-0B724A0E2C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5935" y="652075"/>
            <a:ext cx="3820058" cy="555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279893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7E3C04-69D2-45E9-8A56-9922A3B95D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72272" y="2614612"/>
            <a:ext cx="1971675" cy="1628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B83D02-98DE-4879-A5D0-BDF2B970483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943947" y="2633662"/>
            <a:ext cx="1924050" cy="160972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FCECA35-1696-43C5-8A30-4E66DEB4D6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9672" y="766388"/>
            <a:ext cx="3772426" cy="53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1998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09B1D4-AB1D-45A1-97C8-65E091592DC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551" y="1074101"/>
            <a:ext cx="5940425" cy="473011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7DB9AB-E37A-4969-9F74-C7BA2120F7A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83024" y="1053782"/>
            <a:ext cx="5940425" cy="475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330601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1C8588-13F3-4646-99D9-3F41DD2C29F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062037"/>
            <a:ext cx="5940425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507571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A15783-8C58-421D-AEC1-7E3A12CC7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204" y="985496"/>
            <a:ext cx="8173591" cy="488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9018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390FACE-0ED6-49C6-B0E1-D735F60BDE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575" y="1280160"/>
            <a:ext cx="5520690" cy="42976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A5D0E9-D75B-4AA5-A229-51977439844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135380"/>
            <a:ext cx="5940425" cy="458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727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3412098177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4190FC-AB17-4DE1-8300-4747EC92A4C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7123" y="533400"/>
            <a:ext cx="3009900" cy="5791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1E1051-B572-4CB1-8109-6CA86ECD451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583430" y="502920"/>
            <a:ext cx="3025140" cy="58521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A75D1B-354B-4912-8C2E-22C0E15CFBD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34977" y="659130"/>
            <a:ext cx="3040380" cy="553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344046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454D90-4E83-47BD-BBDB-E96565B9E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4043074758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27C83A-AD72-47D8-B8DC-3BA1192C1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229395777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351444-7693-46AA-B067-712E13F87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89235E48-C39F-4CFC-B38E-67106C21A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4706" y="2562818"/>
            <a:ext cx="6182588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366284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9120ACF-07E0-4CB5-8AFD-CA48BE82B4A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62045" y="1276350"/>
            <a:ext cx="486791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337178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389F0D-B2AF-4CA8-841B-55E83A10A73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72312" y="1057775"/>
            <a:ext cx="8447376" cy="474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647287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EE2F87-6E11-43CA-8B69-7A2731FD22F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245052"/>
            <a:ext cx="5940425" cy="1250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C2EFEA-EFD4-4C52-AC3C-B2EF0D8C868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25787" y="4552373"/>
            <a:ext cx="5940425" cy="20605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2504377-134C-4C16-A081-01664720A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6997" y="1528647"/>
            <a:ext cx="4938003" cy="299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098213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3F260EE-8DE3-4968-A163-7D6C8FFF8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862" y="335313"/>
            <a:ext cx="8602275" cy="118126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96CECA3-7134-4DAF-A3CC-48E3BBB9F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677" y="1565069"/>
            <a:ext cx="8554644" cy="12574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FF64EFF-F81B-40A4-A3AB-3BD123EB5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3953" y="2961344"/>
            <a:ext cx="6144092" cy="356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777712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7C3C04-F2F3-4FE2-A1C0-71A3DF828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213069-5237-45A6-AA91-D60C179B7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1591501"/>
            <a:ext cx="11355385" cy="5715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D47ABB9-2815-4C91-A694-04976CE67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54" y="2378038"/>
            <a:ext cx="11393490" cy="260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499539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1E4A855-5656-493A-B784-74DF2640C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363517"/>
            <a:ext cx="11374437" cy="23625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5CD4B21-EB12-4830-AB7C-3E75F2224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43" y="3083315"/>
            <a:ext cx="11364911" cy="2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3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2F8F41-4932-4981-ACD8-F6C2E6B242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62128" y="999804"/>
            <a:ext cx="4667885" cy="4858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4877E5-070C-4701-B5E8-9BA30183285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61988" y="1492882"/>
            <a:ext cx="5940425" cy="387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182631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FC3DBC-0466-4DF5-AC18-DC2B881F0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4" y="1285576"/>
            <a:ext cx="11364911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034777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3A8180-31B6-4362-95A6-614E65F1A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104311"/>
            <a:ext cx="11355385" cy="332468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8D700FA-7216-4073-A8AA-5C1A86E39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80" y="3783705"/>
            <a:ext cx="11374437" cy="248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4242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DA6ECA-89AE-4A03-89BC-C38D41F54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18" y="2190577"/>
            <a:ext cx="11383964" cy="24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817050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818ADC-071C-4CCB-A355-AC2991901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10</a:t>
            </a:r>
          </a:p>
        </p:txBody>
      </p:sp>
    </p:spTree>
    <p:extLst>
      <p:ext uri="{BB962C8B-B14F-4D97-AF65-F5344CB8AC3E}">
        <p14:creationId xmlns:p14="http://schemas.microsoft.com/office/powerpoint/2010/main" val="1267025975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8ED8B99-6692-4427-A8EA-59901F9362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7084" y="2962274"/>
            <a:ext cx="1704975" cy="9334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6C51946-734B-48B6-B174-53CD399E0F3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190605" y="3143249"/>
            <a:ext cx="1828800" cy="5715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DE8236-BECB-4FF5-AF65-4F3D346A0D2E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000" y="654333"/>
            <a:ext cx="3464790" cy="5549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259C9C-5E6A-4FE2-90A1-95CF224840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4576" y="566337"/>
            <a:ext cx="3562847" cy="572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880502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10A169-1769-4DE6-B2C6-8BA655AE3B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64714" y="1014095"/>
            <a:ext cx="4677410" cy="48298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E4DC4C-8E62-4C43-96ED-AB717ADCABC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711969" y="1064895"/>
            <a:ext cx="5940425" cy="472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8812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C4CA05-8FF4-44C6-9175-DC53E1A018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96000" y="680720"/>
            <a:ext cx="3771900" cy="549656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71C4A4F-D64D-401A-8C06-CD5D3E6BB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072" y="2881236"/>
            <a:ext cx="1648055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96297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7E3C04-69D2-45E9-8A56-9922A3B95D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72272" y="2614612"/>
            <a:ext cx="1971675" cy="1628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B83D02-98DE-4879-A5D0-BDF2B970483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943947" y="2633662"/>
            <a:ext cx="1924050" cy="160972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82BAD02-5BA0-4862-9557-D0398266B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0541" y="766388"/>
            <a:ext cx="3581900" cy="53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20231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09B1D4-AB1D-45A1-97C8-65E091592DC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551" y="1074101"/>
            <a:ext cx="5940425" cy="473011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7DB9AB-E37A-4969-9F74-C7BA2120F7A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83024" y="1053782"/>
            <a:ext cx="5940425" cy="475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05576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1C8588-13F3-4646-99D9-3F41DD2C29F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062037"/>
            <a:ext cx="5940425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8407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7BA3B6-99FE-4182-8216-7CCA03DA5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Обработка проведения приходная</a:t>
            </a:r>
          </a:p>
        </p:txBody>
      </p:sp>
    </p:spTree>
    <p:extLst>
      <p:ext uri="{BB962C8B-B14F-4D97-AF65-F5344CB8AC3E}">
        <p14:creationId xmlns:p14="http://schemas.microsoft.com/office/powerpoint/2010/main" val="3867957566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A15783-8C58-421D-AEC1-7E3A12CC7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204" y="985496"/>
            <a:ext cx="8173591" cy="488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815462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390FACE-0ED6-49C6-B0E1-D735F60BDE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575" y="1280160"/>
            <a:ext cx="5520690" cy="42976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A5D0E9-D75B-4AA5-A229-51977439844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135380"/>
            <a:ext cx="5940425" cy="458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9886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4190FC-AB17-4DE1-8300-4747EC92A4C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7123" y="533400"/>
            <a:ext cx="3009900" cy="5791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1E1051-B572-4CB1-8109-6CA86ECD451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583430" y="502920"/>
            <a:ext cx="3025140" cy="58521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A75D1B-354B-4912-8C2E-22C0E15CFBD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34977" y="659130"/>
            <a:ext cx="3040380" cy="553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9377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97AC3F-8361-40C1-85C3-76F9C888C8F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53914" y="990282"/>
            <a:ext cx="4686935" cy="4877435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6EC5E0F-01DF-4AFD-9E75-1395CD82F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153" y="990282"/>
            <a:ext cx="5342960" cy="48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768766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D49EB9-CDEE-4876-87C4-57C95EE635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8625" y="323532"/>
            <a:ext cx="3790950" cy="62109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019CDD-072C-460B-BEED-22DDABB6453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93177" y="347344"/>
            <a:ext cx="3771900" cy="61633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E7E9A3E-3D7B-401F-AAD3-74DFEBA3DFE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38679" y="280669"/>
            <a:ext cx="3752850" cy="629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635639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FDB512-1CE6-4533-B1B0-82029E3E3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287" y="356759"/>
            <a:ext cx="3591426" cy="614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35794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C10190-CC3B-4339-973C-C9A9DBCCA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3671587030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82061C-BF2A-4D31-B9FC-7F9D67703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407793943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ED3C337-F86E-491F-9445-85E677A0A21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9865" y="990282"/>
            <a:ext cx="5906135" cy="48774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504823-B4E9-48E9-A115-736FFC91D8A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76340" y="999807"/>
            <a:ext cx="5915660" cy="486791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2FA21A6-3103-477E-B0A6-B715303FF8EB}"/>
              </a:ext>
            </a:extLst>
          </p:cNvPr>
          <p:cNvSpPr/>
          <p:nvPr/>
        </p:nvSpPr>
        <p:spPr>
          <a:xfrm>
            <a:off x="7696922" y="510371"/>
            <a:ext cx="30744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ЗАПРЕТИТЬ ПРОВЕДЕНИЕ</a:t>
            </a:r>
          </a:p>
        </p:txBody>
      </p:sp>
    </p:spTree>
    <p:extLst>
      <p:ext uri="{BB962C8B-B14F-4D97-AF65-F5344CB8AC3E}">
        <p14:creationId xmlns:p14="http://schemas.microsoft.com/office/powerpoint/2010/main" val="1784553911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AEB458-5D1C-4905-B3DF-A7C96A8F2B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67148" y="1099498"/>
            <a:ext cx="10257704" cy="465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7214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7BA3B6-99FE-4182-8216-7CCA03DA5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Обработка проведения расходная</a:t>
            </a:r>
          </a:p>
        </p:txBody>
      </p:sp>
    </p:spTree>
    <p:extLst>
      <p:ext uri="{BB962C8B-B14F-4D97-AF65-F5344CB8AC3E}">
        <p14:creationId xmlns:p14="http://schemas.microsoft.com/office/powerpoint/2010/main" val="825635827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860DAF-08CB-4986-8FB0-F1737DD5D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РУЧНАЯ КОМПЛЕКТАЦИЯ</a:t>
            </a:r>
          </a:p>
        </p:txBody>
      </p:sp>
    </p:spTree>
    <p:extLst>
      <p:ext uri="{BB962C8B-B14F-4D97-AF65-F5344CB8AC3E}">
        <p14:creationId xmlns:p14="http://schemas.microsoft.com/office/powerpoint/2010/main" val="880076585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97F85D-6A5D-4CDE-9A03-23F59384B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E1B4674-490C-4570-9BAC-34C00A1D1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2891" y="2885999"/>
            <a:ext cx="5506218" cy="10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066931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ACDB42-4016-473A-A7DB-0B622DF671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31192" y="820545"/>
            <a:ext cx="5929615" cy="521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173616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0C0734-2342-4EAB-8FEE-6DBB250D016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66251" y="96890"/>
            <a:ext cx="8459498" cy="48908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097DBDD-BA84-4BA2-A711-8124F86F544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51884" y="5458691"/>
            <a:ext cx="11488231" cy="86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71818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F406DD83-CC1D-467C-A935-987EE3BA9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6650" y="227735"/>
            <a:ext cx="8758700" cy="43513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7AD7C8-9281-4E99-81E7-69CFB301E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679" y="4648776"/>
            <a:ext cx="6382641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833704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618175-D550-4755-B3EE-9D0779D50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90" y="474852"/>
            <a:ext cx="6411220" cy="141942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681BDC-B709-437E-9511-90DECEC2E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469" y="1986638"/>
            <a:ext cx="6173061" cy="9050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13CB49A-6689-48FF-A236-A4EEDC847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4678" y="3168305"/>
            <a:ext cx="6382641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44842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ADD7AAAC-625A-4FB6-B739-E8989A539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9443" y="2528762"/>
            <a:ext cx="6373114" cy="180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10181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35A1E2-E7F5-46DB-9D38-DFBD9479B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6F33EC9-CA55-45F4-B74C-92B1536C4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85066"/>
            <a:ext cx="10515600" cy="264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46183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A079285-43EB-4D19-8941-FF4D792D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63" y="164884"/>
            <a:ext cx="12007273" cy="218379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B81ECA-A572-48B9-A80E-311E2437D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172" y="3120274"/>
            <a:ext cx="10429655" cy="292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374953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F2AE4F-DB68-4703-B388-EB75CAE29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71" y="513943"/>
            <a:ext cx="11345858" cy="291505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244AE7-09AA-4AE5-9184-9A13DC78C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63" y="3607248"/>
            <a:ext cx="10688274" cy="300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135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93CAA0-4E54-44C3-B322-7DAB2CE7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5B742BFC-DEE9-4054-AC83-CE81259FD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309" y="2690709"/>
            <a:ext cx="6211167" cy="147658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9B1710-0FE1-4D86-BDC4-DF60BC880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9368" y="1690688"/>
            <a:ext cx="4820323" cy="429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187507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520758-D535-47BA-8CAF-542C92121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317625"/>
            <a:ext cx="11355385" cy="234347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4889BA-CDBD-48DC-A83C-BF32B2073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06" y="4196899"/>
            <a:ext cx="11355385" cy="154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29584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34BD3C-33C0-423B-8BEB-7DCCBABA0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263" y="171521"/>
            <a:ext cx="8872894" cy="2950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E50000-8ED2-4078-8319-C7533441A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312" y="3429000"/>
            <a:ext cx="10109376" cy="287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224814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4BFAAB-76E8-452B-B35C-7A807E775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4" y="80712"/>
            <a:ext cx="11364911" cy="15242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71050A-576B-4C71-8F89-2D6DF44B6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07" y="1771418"/>
            <a:ext cx="11355385" cy="331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11470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B61C1F-E39A-4694-A136-CE8141F7C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371048"/>
            <a:ext cx="11374437" cy="305795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68EB2A6-5609-47BF-AD4C-FB0CEA877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81" y="4356445"/>
            <a:ext cx="11364911" cy="126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84296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220EDD-6740-4389-96BB-EB9DDF873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1823813"/>
            <a:ext cx="11355385" cy="32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446585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C0686F5D-AFA1-4A81-8532-0B468EB0CF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2347" y="1649361"/>
            <a:ext cx="7307306" cy="355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648739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818ADC-071C-4CCB-A355-AC2991901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11</a:t>
            </a:r>
          </a:p>
        </p:txBody>
      </p:sp>
    </p:spTree>
    <p:extLst>
      <p:ext uri="{BB962C8B-B14F-4D97-AF65-F5344CB8AC3E}">
        <p14:creationId xmlns:p14="http://schemas.microsoft.com/office/powerpoint/2010/main" val="3538179097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C7F74D-8CC5-4467-B4B1-3776233C89D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575" y="1481772"/>
            <a:ext cx="5940425" cy="38811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7F0A35-93BB-4B66-8C40-DAEEB00E013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495107"/>
            <a:ext cx="5940425" cy="386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905219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CF934C-D619-4FEF-90C6-C7938527AD4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0381" y="594995"/>
            <a:ext cx="3800475" cy="56680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318AFA0-8A10-4E15-9F91-766C9F07FD1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06598" y="633095"/>
            <a:ext cx="3800475" cy="562991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C6C720-F767-4F67-B679-6D3573C6F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2815" y="675888"/>
            <a:ext cx="3562847" cy="55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65904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C17B6F-2FC4-4470-97E0-E9EB994DCE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503362"/>
            <a:ext cx="5940425" cy="385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1200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5E36B2-D56E-4C35-8175-589B37DD0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361" y="22512"/>
            <a:ext cx="9507277" cy="43249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2F95ED-638B-4058-9C9A-F4DC10AFE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360" y="4380426"/>
            <a:ext cx="9507277" cy="109552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2E87500-F0AD-442B-8946-5AD0FAAAC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888" y="5471254"/>
            <a:ext cx="9488224" cy="129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352737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4CA2BE-4195-4DB3-9BDC-D811E1EBAA5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05260" y="1367372"/>
            <a:ext cx="2455384" cy="412325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2731C77-DC4A-4848-BDF5-44FFD81B705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445184" y="1626297"/>
            <a:ext cx="2298771" cy="360540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1294CC4-3247-4E7C-87D4-0599DB90B16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804310" y="1554426"/>
            <a:ext cx="2341510" cy="374914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5A69CC0-0920-4565-B577-97E996A08E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85" y="2377787"/>
            <a:ext cx="1798461" cy="210242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3946923-2E88-469D-B098-E4526BF1A7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5876" y="1495285"/>
            <a:ext cx="2963317" cy="384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804135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45B98A-4BFB-4DFA-93FD-3D294683439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73675" y="2415539"/>
            <a:ext cx="5940425" cy="20269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7821213-FDFA-4B86-93DB-30A83AED4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73" y="928337"/>
            <a:ext cx="4420217" cy="500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8138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F492206-E7FA-48A2-8EAA-235E6F44C7A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2514" y="1727835"/>
            <a:ext cx="5940425" cy="34023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E19C3D-08FB-415F-8BD3-1F5313E0C69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02939" y="3033712"/>
            <a:ext cx="5191760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969541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2CD58D-86B4-417F-806C-C3CFF2BDF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РЕКВИЗИТЫ КАК В ПРЕДЫДУЩЕМ РЕГИСТРЕ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548A3FE3-F241-4081-8094-F6847C221F1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5286" y="1825625"/>
            <a:ext cx="67014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764511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1E407199-7B52-4CB6-A7AC-4565B2C3267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2644" y="802336"/>
            <a:ext cx="8106712" cy="525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928423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5304E9-208B-46D9-9F1E-D921C7C3DB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8645" y="952182"/>
            <a:ext cx="5934710" cy="495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97255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BCF934-7C41-4141-9D7C-BC7FB0FE8B8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58511" y="2705100"/>
            <a:ext cx="1543050" cy="14478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CD4F5E-B0C8-4F0B-BBED-25CBD836C64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59652" y="237807"/>
            <a:ext cx="3790950" cy="638238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6B8C48-DDB7-4C8C-816F-ADD7E17C21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8693" y="571100"/>
            <a:ext cx="4410691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841079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6C70638-83F2-47BD-8404-C668F915F1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28089" y="828356"/>
            <a:ext cx="3790950" cy="52012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4C6F0C-B63E-4357-85EC-BB8C7104E07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53912" y="2028823"/>
            <a:ext cx="38100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61436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231DB1-14B4-427E-9404-88A7FDC640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55803" y="1104315"/>
            <a:ext cx="7080394" cy="464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66156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E18A6C-65DB-4736-9A65-6ED562E4FD7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10802" y="1021311"/>
            <a:ext cx="7370396" cy="481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644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528D12-133E-4FCF-B77C-A036737BF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175" y="191386"/>
            <a:ext cx="9459645" cy="443927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702918-7068-4BE0-858C-5CF754F73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93" y="4751305"/>
            <a:ext cx="7421011" cy="17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81768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8B3852-5C12-4043-A235-1EF9B631CA3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3434" y="685481"/>
            <a:ext cx="3810000" cy="54870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FB68C6-6432-4A95-8884-1AB98429B54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05287" y="766443"/>
            <a:ext cx="3781425" cy="53251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A89E200-F2F2-455C-BE6D-2EDDC2A3E6D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48565" y="604518"/>
            <a:ext cx="3810000" cy="564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411400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A15C8C5-C3F3-4A24-871B-1100D8706BA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501775"/>
            <a:ext cx="5940425" cy="385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902580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81D9C4-38ED-4959-BD4A-BE09E1E8DAF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86530" y="899477"/>
            <a:ext cx="7218939" cy="505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46711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AC273D-8622-402F-901B-1066839BA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2842728982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F95634-9721-484D-9FF4-9F01DB502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ПРИХОДА ДЕНЕГ</a:t>
            </a:r>
          </a:p>
        </p:txBody>
      </p:sp>
    </p:spTree>
    <p:extLst>
      <p:ext uri="{BB962C8B-B14F-4D97-AF65-F5344CB8AC3E}">
        <p14:creationId xmlns:p14="http://schemas.microsoft.com/office/powerpoint/2010/main" val="622969862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EFC92-3842-46E7-AF89-D58376EF4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2180720-1EF6-47CA-B19B-33CBD5B68E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2291" y="2469203"/>
            <a:ext cx="6967417" cy="191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665356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9CBF79-8FE0-4EB0-B456-2E185927C7F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62045" y="1281112"/>
            <a:ext cx="4867910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55676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9E949F-8636-48AE-8CFB-94CAC6B4A6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75512" y="219789"/>
            <a:ext cx="8040976" cy="448850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7DC772-36BB-41AC-A3E0-E1DAB48A5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914" y="4838889"/>
            <a:ext cx="8926171" cy="142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401587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78A0AF-8A94-415B-A409-980726683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60893"/>
            <a:ext cx="8916644" cy="444879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C89B28-2343-4976-A0D1-8524A0BFA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995" y="4609689"/>
            <a:ext cx="6878010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20730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73A694C-A2AB-4EB8-9AC0-9336DA42D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521" y="644462"/>
            <a:ext cx="6858957" cy="895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344A7D-D56F-4279-8928-097A49937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468" y="1971471"/>
            <a:ext cx="6897063" cy="291505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493885F-9443-4ABA-A165-964E620795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7468" y="5021006"/>
            <a:ext cx="6897063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1998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DF69874-367F-4BB9-8236-4D352C521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258" y="146977"/>
            <a:ext cx="7411484" cy="15242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62C1F4-0CD4-4F7E-A220-241F0D1D5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8837" y="1770348"/>
            <a:ext cx="7382905" cy="119079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E44CBC-0F04-46D8-9B9C-97FC7AD13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8837" y="2987720"/>
            <a:ext cx="7382905" cy="31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60692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3EB805-DDB2-4723-AC70-53AE4E115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521" y="1166497"/>
            <a:ext cx="7582958" cy="45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72262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04CDB4-4B3B-4A5C-B0ED-8B8CA1792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AE9099-08B9-4A31-A53F-64EB9136E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2395393"/>
            <a:ext cx="11374437" cy="206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34647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090060-86F6-4DA3-BE63-7E5E6EF7D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4" y="711599"/>
            <a:ext cx="11364911" cy="25530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524038-A60A-43CD-9D80-17D1FBC0B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33" y="3593345"/>
            <a:ext cx="11336332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90278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528252-48FB-4798-A18A-7A797327A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394458"/>
            <a:ext cx="11355385" cy="154326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6B122E-1E33-495D-BABA-FA2246BA6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07" y="2517701"/>
            <a:ext cx="11355385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9268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A55604-681F-433F-91A8-8D952C1D8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4" y="397686"/>
            <a:ext cx="11364911" cy="284837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EA91A0-8C01-40B1-86E2-F7B2E34B9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662" y="3611942"/>
            <a:ext cx="5574676" cy="259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767987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E77C26-A813-4CD8-AC37-375A5F948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12</a:t>
            </a:r>
          </a:p>
        </p:txBody>
      </p:sp>
    </p:spTree>
    <p:extLst>
      <p:ext uri="{BB962C8B-B14F-4D97-AF65-F5344CB8AC3E}">
        <p14:creationId xmlns:p14="http://schemas.microsoft.com/office/powerpoint/2010/main" val="1246218978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EF8CB3-7E98-48B4-BDF1-5B8F3F0875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55625" y="1357311"/>
            <a:ext cx="5039360" cy="42043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A7B72E-905C-4F22-8CAD-8B4DB43C4EC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97017" y="1357311"/>
            <a:ext cx="5058089" cy="420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267393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9FB99A-C650-42BD-918C-E9EC28CD8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18" y="2057208"/>
            <a:ext cx="4420217" cy="27435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83916F-DB9F-4706-9134-196EFF7A8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978" y="752100"/>
            <a:ext cx="3591426" cy="535379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90C0FBA-0FBF-4AB3-9809-8F1FFACA33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947" y="461546"/>
            <a:ext cx="3600953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017654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5143B8-9E48-4BD1-8FC4-748F676BB34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297" y="1479867"/>
            <a:ext cx="5940425" cy="389826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2BE061-298E-46B3-A8AD-0E9034CF86F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08279" y="1493202"/>
            <a:ext cx="5940425" cy="388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64580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E3CC81-877A-4DA3-89A7-B2FE7792444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27511" y="780730"/>
            <a:ext cx="3829050" cy="52965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2D998F-513F-4E6F-A48F-8646D4DF9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457" y="1518968"/>
            <a:ext cx="1676634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913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9102BF-4FC6-480C-882D-15D0F1154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100" y="245038"/>
            <a:ext cx="7163800" cy="9240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23377C-BFF8-4C2F-8570-B69E8CD3E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598" y="1169092"/>
            <a:ext cx="6734803" cy="275632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D721B81-04DC-48A1-B8EE-9646B71DF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8599" y="3925421"/>
            <a:ext cx="6734802" cy="285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5977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6A1D1742-5E78-43C5-8457-3B95595E735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2428" y="1253331"/>
            <a:ext cx="66271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064535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6E1E1A-81AF-45C3-BF1B-028CF5DD45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76475" y="1437120"/>
            <a:ext cx="2019300" cy="16192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39D332-7F64-4548-9635-B614BEEADFC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852170"/>
            <a:ext cx="3819525" cy="51536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FB400A5-9226-42BB-B5FF-7A32E896450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324100" y="3686030"/>
            <a:ext cx="191452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076952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43015A65-D5E9-4A27-82D1-80477A57957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7786" y="768532"/>
            <a:ext cx="6656427" cy="532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5696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487A14-66E8-4EE4-92F6-2C5DFFCF70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575" y="1051876"/>
            <a:ext cx="5940425" cy="47542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2B5E99-3C83-4AA4-A5BD-C14D4948B9E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03529" y="1348103"/>
            <a:ext cx="5200650" cy="416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946411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9A3706-6007-4ECC-9C99-2CDAAE7A5B6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038860"/>
            <a:ext cx="5940425" cy="478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86252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674C65D-56AF-49A1-8B9A-5A810513FE5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81350" y="1119820"/>
            <a:ext cx="5940425" cy="46183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036DB6-602C-41F3-A79A-F980C854B5E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235537" y="2090736"/>
            <a:ext cx="342900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866311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8BD4CC6-D630-4C95-BD3A-6C4CCBF4C89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3945" y="433070"/>
            <a:ext cx="3810000" cy="59918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D6A99B4-79B6-46ED-9A55-B0EAC156F39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91000" y="337820"/>
            <a:ext cx="3810000" cy="61823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86AF320-464B-40E7-B9DB-1B2E38CFF59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06930" y="556895"/>
            <a:ext cx="3829050" cy="574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38372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49BE91-C4C6-4EB0-BC72-D9AF968B4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ЗАКАЗА ПОКУПАТЕЛЯ</a:t>
            </a:r>
          </a:p>
        </p:txBody>
      </p:sp>
    </p:spTree>
    <p:extLst>
      <p:ext uri="{BB962C8B-B14F-4D97-AF65-F5344CB8AC3E}">
        <p14:creationId xmlns:p14="http://schemas.microsoft.com/office/powerpoint/2010/main" val="3879279321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7D4322-C928-4070-9FDA-DA9CD5DA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86881395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AF125D-2C04-4862-A054-318F2EAB8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4116644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E034EB-DC66-480D-92F4-99EB67B37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Включить разделение итогов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3507597-C7B4-4DD2-878B-8A038416C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443" y="1948816"/>
            <a:ext cx="5649113" cy="45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192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B1175A-875A-4276-B2C6-B297CC67D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757" y="1518971"/>
            <a:ext cx="7592485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291285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B6B3B0-C94A-4C10-927B-8BDC2196E2F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33464" y="1527103"/>
            <a:ext cx="8925071" cy="380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029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B88775-09A7-4154-AF23-69527503C9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31387" y="2140369"/>
            <a:ext cx="9129226" cy="257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64056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2B7F8D-D46C-4BB7-A224-D60E63CC6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2546B9DF-9DB7-44F6-AEAD-21DF462D0F6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0261" y="2470192"/>
            <a:ext cx="6291477" cy="277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538998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26C2B2-8667-45B0-8864-52A3580EEE6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82057" y="859561"/>
            <a:ext cx="5827885" cy="513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09275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55BF01-D109-42AB-9249-5642BBEF358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57221" y="409601"/>
            <a:ext cx="7477557" cy="603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734524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B1A3C6-516C-49CA-B9BB-EDBBE44B3F7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60885" y="138547"/>
            <a:ext cx="9670230" cy="157638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33333A-418A-4570-8DB1-E00E88FD756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260885" y="1781373"/>
            <a:ext cx="3537071" cy="301273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27E7F9B-B698-4F19-8B74-D3D6F1BB782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096000" y="1781373"/>
            <a:ext cx="4181475" cy="20002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678BAA9-66C0-465F-B865-8995296C9AD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216524" y="4159567"/>
            <a:ext cx="5940425" cy="21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887945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ACDECDF-62B0-4F0A-8E9D-A0AAA156F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04" y="94375"/>
            <a:ext cx="8897592" cy="426779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4919A1-6A76-473B-AD01-8328E303B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232" y="4487574"/>
            <a:ext cx="6887536" cy="205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90250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51B522-60CE-4AB1-95AE-B52B0616D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232" y="334610"/>
            <a:ext cx="6887536" cy="9240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44031C-B549-44C6-AB14-1534DE713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942" y="2176534"/>
            <a:ext cx="6916115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495211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40B312-2188-4461-9104-6B07FFAC8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321" y="1359124"/>
            <a:ext cx="8259358" cy="413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53745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386FB0-3DC0-4BD9-BCDD-345739843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8205EF-AD74-4A83-9C82-F58445325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18" y="1690688"/>
            <a:ext cx="11383964" cy="18195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ED0E5AD-4CE2-4720-A9B0-00A7A6C55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18" y="3637496"/>
            <a:ext cx="11374437" cy="2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6392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D6DCADE-595A-480D-940A-6FEA7FFA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838" y="2147708"/>
            <a:ext cx="5182323" cy="25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551115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CB9082-FECC-4B6D-825B-179AD1078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71" y="419059"/>
            <a:ext cx="11345858" cy="26578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419AD8-D640-4B67-820A-B9711AD5A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81" y="3549896"/>
            <a:ext cx="11374437" cy="26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644103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385158-9F9E-405B-B808-664B44197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265562"/>
            <a:ext cx="11355385" cy="18195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F31D75-9DA0-411E-A265-44963E87A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07" y="2195767"/>
            <a:ext cx="11355385" cy="225774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DB9360A-5EC8-4D33-8EC2-7DD2B96A9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781" y="4564184"/>
            <a:ext cx="11364911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020027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D1FC13-9D11-40D0-B118-CE1E662C9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217185"/>
            <a:ext cx="11374437" cy="226726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240432-4B39-48EB-A4BF-913FEEFD3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07" y="2578054"/>
            <a:ext cx="11374437" cy="15146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B19B5D3-FCFA-4430-BBC4-D807DBDFD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307" y="4186343"/>
            <a:ext cx="11364911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522882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E2185E-2AE7-4E5B-A937-330A54BD9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71" y="194363"/>
            <a:ext cx="11345858" cy="25530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79D755-1982-46C1-A439-02DD2BF4D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81" y="2847148"/>
            <a:ext cx="11374437" cy="15146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7F35B8-AE03-459A-A5CB-FCE26A8E4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543" y="4500818"/>
            <a:ext cx="11364911" cy="180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84174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1C3909-9DE5-4F04-A9A3-3679A0FD4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2238209"/>
            <a:ext cx="11355385" cy="238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19639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668F57-3A8C-440C-A472-71A11E938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49" y="1814287"/>
            <a:ext cx="11469701" cy="322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7087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206F7A-6C83-4A6D-99CC-6E72024D6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13 с учетом сроков годности</a:t>
            </a:r>
          </a:p>
        </p:txBody>
      </p:sp>
    </p:spTree>
    <p:extLst>
      <p:ext uri="{BB962C8B-B14F-4D97-AF65-F5344CB8AC3E}">
        <p14:creationId xmlns:p14="http://schemas.microsoft.com/office/powerpoint/2010/main" val="1285465934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9A8B59-FFAF-43CC-A8DD-2B1F612589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71769" y="2176462"/>
            <a:ext cx="2028825" cy="25050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04845E-A357-4E5F-81B2-CCC37BA3413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92743" y="437831"/>
            <a:ext cx="3790950" cy="598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34455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A6D740-0AA8-4606-A920-E8FD5716F42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079510" y="818829"/>
            <a:ext cx="3810000" cy="52203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94E4B4-F22F-4CC5-9BF2-F55951851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114" y="2781205"/>
            <a:ext cx="1562318" cy="129558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1A10F72-0BEE-497B-9929-54A4835105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873" y="628254"/>
            <a:ext cx="3600953" cy="560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71033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0234F7C-7A7C-405A-B6EB-5BFA8FB05E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26321" y="2790825"/>
            <a:ext cx="2085975" cy="1276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046A62-DD80-4EA2-B235-07C5D52BAF2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09000" y="175895"/>
            <a:ext cx="3819525" cy="650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8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B9179D-A025-4079-9783-2100F074C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AD655C-187A-4C0F-9398-7482E8D20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60" y="1690688"/>
            <a:ext cx="11317279" cy="17052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D687D2F-546C-41E0-9F4D-81DA6B11D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48" y="3906963"/>
            <a:ext cx="11650701" cy="162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48709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004FE5-5B32-41DF-9246-F6F75B32DFE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48350" y="1118669"/>
            <a:ext cx="5273760" cy="44204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DBB900-A836-4231-BF28-6ED9F5EE021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69891" y="1118669"/>
            <a:ext cx="5243397" cy="442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48348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32BD522-2155-4F2E-A395-01D9195584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43548" y="1185921"/>
            <a:ext cx="6904903" cy="448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524768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57E0C5-270A-46DE-956E-B884554F3FA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576" y="1501774"/>
            <a:ext cx="5447672" cy="353472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024006-3339-4E4B-A69D-BFF179F298A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88393" y="1501774"/>
            <a:ext cx="5427108" cy="353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10949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698F16-F774-4EBC-AAB9-E622EB01D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680" y="1166497"/>
            <a:ext cx="5658640" cy="45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199283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D37A6E-6610-4076-AB4E-A09BE809E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69" y="694943"/>
            <a:ext cx="3610479" cy="54681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C16ADB-503E-425A-B06C-C162F0851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97" y="866417"/>
            <a:ext cx="3620005" cy="512516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558BDE0-E4BE-4B68-A40C-EE533E7977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8651" y="866417"/>
            <a:ext cx="3600953" cy="51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759474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16DB81-E254-435D-9F32-3BAD75270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707" y="633022"/>
            <a:ext cx="3639058" cy="55919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931EF8-8077-465D-95C4-C6F5A8327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37" y="642548"/>
            <a:ext cx="3629532" cy="558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976135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5A5199-4C4C-4E64-9F29-8541C22F7C5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8643" y="966470"/>
            <a:ext cx="5915660" cy="49250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3F736B-7F2F-4177-A4A8-70A4B01F071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67699" y="966470"/>
            <a:ext cx="5877560" cy="492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778742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7EA78-141F-4806-A8A5-94E4BFFC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3642552199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33B4A6-0DC1-45C8-BFFB-C45CD74C7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ВВОДА В ЭКСПЛУАТАЦИЮ</a:t>
            </a:r>
          </a:p>
        </p:txBody>
      </p:sp>
    </p:spTree>
    <p:extLst>
      <p:ext uri="{BB962C8B-B14F-4D97-AF65-F5344CB8AC3E}">
        <p14:creationId xmlns:p14="http://schemas.microsoft.com/office/powerpoint/2010/main" val="493304968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C8ED05-6DF2-4BC2-A9DF-FE0907770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ВЫБЫТИЯ ОБОРУДОВАНИЯ</a:t>
            </a:r>
          </a:p>
        </p:txBody>
      </p:sp>
    </p:spTree>
    <p:extLst>
      <p:ext uri="{BB962C8B-B14F-4D97-AF65-F5344CB8AC3E}">
        <p14:creationId xmlns:p14="http://schemas.microsoft.com/office/powerpoint/2010/main" val="18407913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4CA2CA-A78B-4069-9F8D-A59A21A85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86" y="933102"/>
            <a:ext cx="11660227" cy="249589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C476CD3-0FA5-4184-AAF4-C240E7CB3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86" y="3830267"/>
            <a:ext cx="11669754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418804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EF60FD-8E33-4764-A4D8-7C12EB566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B5F91C7-B7C0-45BF-B0F8-42B8906D0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3215" y="3099078"/>
            <a:ext cx="8125569" cy="172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481287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CD0949-F3AD-4EAE-9B3A-1F5C32C74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951" y="1034811"/>
            <a:ext cx="5506098" cy="478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81057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D6B4A0-979F-445B-9FD4-DDB9E5470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34" y="485364"/>
            <a:ext cx="11336332" cy="588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76235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0D61705-666F-49D6-A5E6-E6BA0961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441" y="363872"/>
            <a:ext cx="8907118" cy="1076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4CFD3E-2416-4C38-826C-98407ECDF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834" y="1926211"/>
            <a:ext cx="8808332" cy="404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319112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1F6073D-E231-4D82-994A-C1FB41444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440" y="275304"/>
            <a:ext cx="7599120" cy="220686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E34282-17D6-4EEC-9124-24FDDD3A4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705" y="2647578"/>
            <a:ext cx="6906589" cy="9335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D637865-CCAC-4D67-B324-1D84EA40B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547" y="3655044"/>
            <a:ext cx="6658904" cy="29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6726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6EDC9A-848F-4F2E-9844-7F3AFC8F2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8" y="373703"/>
            <a:ext cx="6897063" cy="1076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498251C-0DCE-4BB2-9AF4-02EEA7623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336" y="2124113"/>
            <a:ext cx="6811326" cy="384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761697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4CE30D-5FF4-418A-8E6A-56822FA40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C07037F-DE1B-451C-A471-9037A2764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69146"/>
            <a:ext cx="10515600" cy="300077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568BF93-6533-4D47-9383-C804FB69D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522" y="1443175"/>
            <a:ext cx="5772956" cy="212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52955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DE3269-4717-4FEE-B03B-A1DCA5D51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828319"/>
            <a:ext cx="11374437" cy="223868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A58518C-ECC6-4F0B-B23A-D162BF60E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231" y="3790995"/>
            <a:ext cx="6163535" cy="128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08908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AEA6BDB-0122-45D9-9965-1F749035D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453" y="1771911"/>
            <a:ext cx="7399093" cy="331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316484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206F7A-6C83-4A6D-99CC-6E72024D6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13 без учета сроков годности</a:t>
            </a:r>
          </a:p>
        </p:txBody>
      </p:sp>
    </p:spTree>
    <p:extLst>
      <p:ext uri="{BB962C8B-B14F-4D97-AF65-F5344CB8AC3E}">
        <p14:creationId xmlns:p14="http://schemas.microsoft.com/office/powerpoint/2010/main" val="24670200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E05376-71DA-474D-BDE5-C7D486460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23" y="971207"/>
            <a:ext cx="11669754" cy="491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516289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DD48AD-4F5E-4743-9AA9-8B2D28A96AF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35522" y="2519362"/>
            <a:ext cx="1628775" cy="1819275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CB8E31E-909C-4151-A03C-46DE37B99FA7}"/>
              </a:ext>
            </a:extLst>
          </p:cNvPr>
          <p:cNvSpPr/>
          <p:nvPr/>
        </p:nvSpPr>
        <p:spPr>
          <a:xfrm>
            <a:off x="4560478" y="310583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/>
            </a:pPr>
            <a:r>
              <a:rPr lang="ru-RU" dirty="0"/>
              <a:t>Убрали себестоимость из регистра, чтобы не рассчитывать в разрезе сроков годности.</a:t>
            </a:r>
          </a:p>
        </p:txBody>
      </p:sp>
    </p:spTree>
    <p:extLst>
      <p:ext uri="{BB962C8B-B14F-4D97-AF65-F5344CB8AC3E}">
        <p14:creationId xmlns:p14="http://schemas.microsoft.com/office/powerpoint/2010/main" val="2331513576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6DF213-44E7-4EE6-97F6-7793C4B5CF6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12546" y="739597"/>
            <a:ext cx="6766908" cy="537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52598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44B3BA8-3C01-4F45-B6F2-F91858FD8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142" y="796492"/>
            <a:ext cx="6575716" cy="526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547393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DEBA5F-B1B6-4ECD-94AB-3C84BD01A3F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6297" y="675957"/>
            <a:ext cx="3857625" cy="55060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EE28A6-26E1-42CC-B2E5-4CBFFDC74D2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00525" y="609281"/>
            <a:ext cx="3790950" cy="563943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51AB434-D5FE-4F27-A08B-BCF6585408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1710" y="633020"/>
            <a:ext cx="3572374" cy="559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06246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0539362C-50FB-4518-A950-DC13FC20BB5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5352" y="765435"/>
            <a:ext cx="6681295" cy="532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12630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EC6D2A-46B4-420A-9448-89C188A72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2246906326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D9BA1C-0479-4972-8E16-152C7BBF1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ВВОДА В ЭКСПЛУАТАЦИЮ</a:t>
            </a:r>
          </a:p>
        </p:txBody>
      </p:sp>
    </p:spTree>
    <p:extLst>
      <p:ext uri="{BB962C8B-B14F-4D97-AF65-F5344CB8AC3E}">
        <p14:creationId xmlns:p14="http://schemas.microsoft.com/office/powerpoint/2010/main" val="3000890433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556B54-348C-4979-B6B6-A4771A5F9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ВЫБЫТИЯ ОБОРУДОВАНИЯ</a:t>
            </a:r>
          </a:p>
        </p:txBody>
      </p:sp>
    </p:spTree>
    <p:extLst>
      <p:ext uri="{BB962C8B-B14F-4D97-AF65-F5344CB8AC3E}">
        <p14:creationId xmlns:p14="http://schemas.microsoft.com/office/powerpoint/2010/main" val="436591357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CF4391-63BA-4C5A-A554-7AC26B5FD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14</a:t>
            </a:r>
          </a:p>
        </p:txBody>
      </p:sp>
    </p:spTree>
    <p:extLst>
      <p:ext uri="{BB962C8B-B14F-4D97-AF65-F5344CB8AC3E}">
        <p14:creationId xmlns:p14="http://schemas.microsoft.com/office/powerpoint/2010/main" val="397933743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F7C0A3-19A7-4D19-AA7D-94C61A66FD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8666" y="2609850"/>
            <a:ext cx="1857375" cy="16383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6A17A0-E8AE-45F7-8367-0A08D0BF44C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63914" y="509270"/>
            <a:ext cx="3819525" cy="58394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21B88B4-5948-4B1F-8465-A93F249BBF7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150816" y="556895"/>
            <a:ext cx="3829050" cy="574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8354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AF7BD90-E5AB-4A46-BF8E-5DF3574A1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12" y="466311"/>
            <a:ext cx="11641175" cy="592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801312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5771FE-7437-4430-8B0C-320CE5198B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6511" y="1387715"/>
            <a:ext cx="4856341" cy="408256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D8EEB0-DFCB-4CC2-9EAD-AB6C189F0F4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252873" y="2686049"/>
            <a:ext cx="1638300" cy="14859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EBD3E59-7D0A-44B4-AE15-FC947FD21CC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891173" y="1616709"/>
            <a:ext cx="2390162" cy="362458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515DFD6-1919-433B-8ECE-8A0919CDB12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9469394" y="1559482"/>
            <a:ext cx="2230958" cy="373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57593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1F627662-09B0-48A1-97DB-E6682A302BC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689" y="1253331"/>
            <a:ext cx="5466829" cy="43513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937F95-6A37-43C6-BB7B-9167999DDD8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29351" y="1128395"/>
            <a:ext cx="5648960" cy="460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319953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A0DF9D-5C7B-4732-B273-AE8C7469A4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0277" y="661670"/>
            <a:ext cx="3810000" cy="55346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20A711-B28E-4CA0-A2F7-87B4BBC824F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068251" y="766445"/>
            <a:ext cx="3819525" cy="53251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396A53-28E8-4008-A004-ECA8C709C7F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15750" y="661670"/>
            <a:ext cx="3819525" cy="553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46754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A98D14-F152-49D2-AA15-6793296EE2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14812" y="623570"/>
            <a:ext cx="3762375" cy="561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932385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BE8E5D3-94B9-4811-B4A5-DF047ED0F5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66757" y="1166812"/>
            <a:ext cx="5658485" cy="45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22632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32893F7-C87C-4BA8-9261-21E6E3155723}"/>
              </a:ext>
            </a:extLst>
          </p:cNvPr>
          <p:cNvSpPr/>
          <p:nvPr/>
        </p:nvSpPr>
        <p:spPr>
          <a:xfrm>
            <a:off x="4423747" y="424314"/>
            <a:ext cx="33445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РЕГИСТРЕ КУРСЫ ВАЛЮТ: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14A8F2-E03D-49D9-AD7C-66BF586D9EF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76140" y="890582"/>
            <a:ext cx="3039718" cy="507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816532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A94101-234A-426F-9DE1-B9A32D65D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894950258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2725C0-18C9-429D-8B3A-A6425F32B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ПРИХОДА ДЕНЕГ</a:t>
            </a:r>
          </a:p>
        </p:txBody>
      </p:sp>
    </p:spTree>
    <p:extLst>
      <p:ext uri="{BB962C8B-B14F-4D97-AF65-F5344CB8AC3E}">
        <p14:creationId xmlns:p14="http://schemas.microsoft.com/office/powerpoint/2010/main" val="4268553476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F61F05-41B4-4997-BA5E-5206EE8E6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2FCA7BE1-0B07-4945-97BD-F86D064FA1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555" y="2908338"/>
            <a:ext cx="8458889" cy="210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346698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D90775-6CF3-4334-B402-0A3807CB16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54956" y="551107"/>
            <a:ext cx="9282087" cy="575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9238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106DD-F113-4880-B6F8-7246A183B7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Билет 2</a:t>
            </a:r>
          </a:p>
        </p:txBody>
      </p:sp>
    </p:spTree>
    <p:extLst>
      <p:ext uri="{BB962C8B-B14F-4D97-AF65-F5344CB8AC3E}">
        <p14:creationId xmlns:p14="http://schemas.microsoft.com/office/powerpoint/2010/main" val="37900838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C1E190-D34D-454A-ADFD-C23B1ECE36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38041" y="275303"/>
            <a:ext cx="10115917" cy="13884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F6C8A1-9E06-4E41-958F-A07605A102B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206380" y="3004446"/>
            <a:ext cx="5779237" cy="240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89133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845058-AF8A-4242-A480-B52B5FE1A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214128"/>
            <a:ext cx="8916644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565389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EE2DAD4-C050-4414-AC55-75499FB22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232" y="971245"/>
            <a:ext cx="6887536" cy="216247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14831E-89D2-4928-BFF6-877444BAE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5600" y="3333520"/>
            <a:ext cx="6620799" cy="10955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5FBFD29-91B1-4E8F-8EF7-B7F30DF33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994" y="4628846"/>
            <a:ext cx="6878010" cy="87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763791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0C85D7-A951-4F4F-9FEB-84BCDA3CC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452" y="1061805"/>
            <a:ext cx="8959095" cy="473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227028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63DC31-2C18-40BB-8421-9C92BF83D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0AED51F-9DD1-407D-A16B-519BE57C7B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143554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11DC1B-D01E-48B6-9F80-6E06BA78B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81" y="3429000"/>
            <a:ext cx="11374437" cy="209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572328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616F26-207F-428B-B577-C5D4469C5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4" y="201053"/>
            <a:ext cx="11364911" cy="28769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AA5F3C-3B67-4030-A76F-C0C2B898A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44" y="3322642"/>
            <a:ext cx="11345858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146589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62FFF8-87CC-4F66-A065-FA06CB99E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8" y="264503"/>
            <a:ext cx="11336332" cy="284837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B84443-E357-4028-A4C3-989F7EE62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08" y="3544327"/>
            <a:ext cx="11345858" cy="289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1148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02E706-2101-4EDE-A7D6-0F38D4E35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71" y="450046"/>
            <a:ext cx="11345858" cy="123842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7C7A0F-C298-4043-BFB0-AADE77544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468" y="2756216"/>
            <a:ext cx="7259063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941418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FDBFB4-A90C-438B-9441-74E436255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15</a:t>
            </a:r>
          </a:p>
        </p:txBody>
      </p:sp>
    </p:spTree>
    <p:extLst>
      <p:ext uri="{BB962C8B-B14F-4D97-AF65-F5344CB8AC3E}">
        <p14:creationId xmlns:p14="http://schemas.microsoft.com/office/powerpoint/2010/main" val="3249575250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4780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978815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2430878614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B41F07-A933-4268-9A2A-FF77E4C33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1919" y="642548"/>
            <a:ext cx="3620005" cy="557290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8D5FF97-8E5D-4E73-ABB3-4A8A36CCF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87" y="804496"/>
            <a:ext cx="3591426" cy="524900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99019EC-C6F5-4542-8C0A-0F09198E3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562" y="2533799"/>
            <a:ext cx="2347415" cy="179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87427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2F8F41-4932-4981-ACD8-F6C2E6B242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13199" y="999807"/>
            <a:ext cx="4667885" cy="4858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4877E5-070C-4701-B5E8-9BA30183285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513059" y="1492885"/>
            <a:ext cx="5940425" cy="387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533028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E06786-9E87-4C52-82F3-C096CA7412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8334" y="1181100"/>
            <a:ext cx="4744085" cy="44958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227F10-1D52-49E7-A184-229CB0E7B42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48631" y="1181100"/>
            <a:ext cx="4725035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134561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A0C7FFE-9428-49BF-9492-BC3506F2DF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0764" y="2328862"/>
            <a:ext cx="1800225" cy="22002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8471B5-3526-4E33-8549-324662103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516" y="1113536"/>
            <a:ext cx="2942001" cy="463092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BDE4501-0FA0-4A43-B89E-C1D48017C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2810" y="1113536"/>
            <a:ext cx="3068295" cy="463092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46CD98C-6E03-4423-89B2-264C4170F0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1398" y="1113536"/>
            <a:ext cx="3005345" cy="463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526216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275455B-722E-4E2F-9545-236319235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869" y="656838"/>
            <a:ext cx="3581900" cy="55443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0F9886F-CE65-47FE-B4DD-FF1F47047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6178" y="647312"/>
            <a:ext cx="3600953" cy="556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56925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B7EA105-9F95-4EDF-B6F8-66692BC51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6" y="975970"/>
            <a:ext cx="5868219" cy="490606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4B4CC5-B441-469F-A0B8-CAF2B8EEE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570" y="975970"/>
            <a:ext cx="5906324" cy="490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4994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DDE57F-F5C1-4FAD-8DB6-695243EDE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664" y="666365"/>
            <a:ext cx="3610479" cy="552527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CE61A5-D913-4CB8-9EB1-B54E23C72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97" y="2076261"/>
            <a:ext cx="3620005" cy="270547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C690441-FC6F-4DEA-B229-897BDCDB3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7856" y="761628"/>
            <a:ext cx="3610479" cy="533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62205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6B0AF3D-89CB-4F1A-8940-57E9486E5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813" y="461548"/>
            <a:ext cx="3572374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571411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F37D65-92C3-415B-A61F-0DC02ACB4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ДОПОЛНИТЕЛЬНЫЕ ЗАТРАТЫ</a:t>
            </a:r>
          </a:p>
        </p:txBody>
      </p:sp>
    </p:spTree>
    <p:extLst>
      <p:ext uri="{BB962C8B-B14F-4D97-AF65-F5344CB8AC3E}">
        <p14:creationId xmlns:p14="http://schemas.microsoft.com/office/powerpoint/2010/main" val="2250205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2275902443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6E2144-C01F-4920-ACCE-E649A8036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3393733514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5EF4A6-A6CF-455E-8F66-2732CC765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333736110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A6F09E-7BC8-49D5-ADEE-28A3F37D7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8A13D5B-4EE2-420A-A429-DA0651040D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4482" y="2948368"/>
            <a:ext cx="8323036" cy="200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275355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68CF90B-7D75-4728-A136-99D71BD60F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12301" y="891224"/>
            <a:ext cx="5767398" cy="507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35430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773BB3-2108-4F5A-8993-1D189CD504A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66752" y="855272"/>
            <a:ext cx="7058496" cy="514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443881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EB0DB86-50DF-4109-ACDA-24744650CBF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61981" y="83574"/>
            <a:ext cx="5868035" cy="1657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06FE2D-C867-4127-A2ED-485466E4D58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60096" y="1740924"/>
            <a:ext cx="8871803" cy="114181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377FD1C-EFEA-4585-93D2-57EC8AB67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0742" y="2902407"/>
            <a:ext cx="7810510" cy="387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07453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BBCA54-8B38-435E-8CE8-3F49DEC6D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995" y="137208"/>
            <a:ext cx="6878010" cy="19624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6CB9BE-53B8-47B4-B137-645C1DF00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942" y="2304893"/>
            <a:ext cx="6916115" cy="112410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B36105A-258F-4EE2-8228-A470CE9EEB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6521" y="3634261"/>
            <a:ext cx="6868484" cy="94310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7CA110D-FFDB-4B93-B088-8FD652C2AB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7942" y="4782629"/>
            <a:ext cx="6925642" cy="167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78886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ACE08F-785D-4592-A0FB-4397FFBBF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047" y="1418944"/>
            <a:ext cx="7563906" cy="402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96965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961D06-E225-4E06-AA54-1952DF993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899A888-64F2-42EF-93CC-D03BEB2200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118014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3C10CA-95AF-48E2-B864-F3B859C84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18" y="3395415"/>
            <a:ext cx="11383964" cy="177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202245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5159A36-1B76-4D19-AAD4-36B06C50D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18" y="814978"/>
            <a:ext cx="11383964" cy="25149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52B9E14-E108-4D87-B163-F042AA74B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18" y="3528071"/>
            <a:ext cx="11345858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3082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51DED0E-AB5E-429D-8659-9626FEC33F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13182" y="2509837"/>
            <a:ext cx="1981200" cy="18383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E103FE-E73B-4A29-8B9E-1233007B8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33074"/>
            <a:ext cx="3791479" cy="519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4282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5D0EEE-9E3D-4FE7-A3E5-01776DD59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224606"/>
            <a:ext cx="11374437" cy="22005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C73E42E-3415-4E44-839A-356AC67AD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81" y="2574120"/>
            <a:ext cx="11355385" cy="12574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4033A0-4EC0-4714-A96C-DE2D20FEB6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780" y="3980527"/>
            <a:ext cx="11355385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28724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945129E-7DAB-428F-B587-962B81C2B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4" y="376810"/>
            <a:ext cx="11364911" cy="280074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69C268-3B0A-4408-88BE-1D62E786C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7706" y="3680450"/>
            <a:ext cx="5096586" cy="203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07644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7ED0C5-6782-4A3A-BF96-8CB98DC9B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16</a:t>
            </a:r>
          </a:p>
        </p:txBody>
      </p:sp>
    </p:spTree>
    <p:extLst>
      <p:ext uri="{BB962C8B-B14F-4D97-AF65-F5344CB8AC3E}">
        <p14:creationId xmlns:p14="http://schemas.microsoft.com/office/powerpoint/2010/main" val="339741953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CA5A56-70C9-4442-82F0-C9754E2E3A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70401" y="711117"/>
            <a:ext cx="1493520" cy="13258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1F0D00-9C4D-41AE-B7AB-4785D4159F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41624" y="2539917"/>
            <a:ext cx="4751073" cy="396566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717B6D3-1FC1-4790-ADB0-B5914C906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432" y="659678"/>
            <a:ext cx="3492755" cy="553864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8661D2C-C608-4039-96D5-78E2EDEE95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922" y="659678"/>
            <a:ext cx="3145816" cy="5538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38110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699A40-E8A5-4BAC-88D7-CD19E7ABA6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13470" y="2586989"/>
            <a:ext cx="1470660" cy="16840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8A9C26-71C2-477C-AD41-0760813BE9B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1186" y="1478597"/>
            <a:ext cx="5940425" cy="390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32148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1C6BEE-B2FF-4C05-A755-5802DEC3B22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7091" y="685482"/>
            <a:ext cx="3810000" cy="54870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D18BE8-E457-44BF-A023-B5B0313789D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98694" y="766444"/>
            <a:ext cx="3781425" cy="53251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9FF62D-5853-45DB-A1AE-C70D525CA18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251722" y="604519"/>
            <a:ext cx="3810000" cy="564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245658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50FA03-9E8B-4FC6-847E-596DE6CD5C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60984" y="940647"/>
            <a:ext cx="7670031" cy="497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301030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7C3169B-D5E3-432F-AA13-22B8868014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2252" y="1349820"/>
            <a:ext cx="5329168" cy="414883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B739FD-A564-49AB-825C-B92F67D8ED8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60582" y="1308293"/>
            <a:ext cx="5393618" cy="419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621848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CE577C-169C-4AEA-949A-E8CEA74229F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23249" y="518160"/>
            <a:ext cx="3078480" cy="58750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CC85ECE-AA53-433A-A141-97A562ED894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549140" y="491490"/>
            <a:ext cx="3093720" cy="59283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690388-2C13-428F-9D53-8594D46FD37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90271" y="472440"/>
            <a:ext cx="3048000" cy="591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03088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1F3D768-D70D-4FE4-BA5A-EA958D53A6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70676" y="542606"/>
            <a:ext cx="3819525" cy="577278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940BAEA-C858-4EFB-80AD-185783D27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050" y="2509707"/>
            <a:ext cx="1943371" cy="183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37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A66E376A-1CF0-4B00-94B5-B46CC8C317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7422" y="2896254"/>
            <a:ext cx="1667108" cy="9335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97F172-D8B9-4466-863A-ABF986717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848" y="102152"/>
            <a:ext cx="3832739" cy="32608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0FD9944-8A88-4827-8A0B-A3F8AEEC1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746" y="109293"/>
            <a:ext cx="3847580" cy="326089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1B616E-6D7F-45D7-97BD-4FCB3ED9F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848" y="3365424"/>
            <a:ext cx="3832740" cy="326089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D854499-3647-49C8-BA04-23E7C554AC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0587" y="3370185"/>
            <a:ext cx="3832739" cy="325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94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57A74D-F699-4BCE-AAE3-F2E29500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818" y="633020"/>
            <a:ext cx="3810532" cy="559195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B121A5-0E55-4BF4-A720-4265943C1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43" y="2428734"/>
            <a:ext cx="1790950" cy="200052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51CD498-9A22-4064-9B80-0699092438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7052" y="633020"/>
            <a:ext cx="3903365" cy="559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35363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D9EDA7-C392-4BCE-B5FA-03EBE9F5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ПРИХОДА ДЕНЕГ</a:t>
            </a:r>
          </a:p>
        </p:txBody>
      </p:sp>
    </p:spTree>
    <p:extLst>
      <p:ext uri="{BB962C8B-B14F-4D97-AF65-F5344CB8AC3E}">
        <p14:creationId xmlns:p14="http://schemas.microsoft.com/office/powerpoint/2010/main" val="2648992530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9D169E-5F59-4EBB-898C-EE551C5F8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4088963755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8C8AAA-A8EC-4CCA-A828-73E5ADDBE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4E4092B-92A2-42D8-93D1-C2C7402DD0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7653" y="2310624"/>
            <a:ext cx="7716694" cy="306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26135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9BC9B3-BF32-4FCD-8C87-7A3B50951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441" y="1176023"/>
            <a:ext cx="8907118" cy="450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294409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371FAE-AB8F-4C91-AE2B-B1EA98D46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9" y="566329"/>
            <a:ext cx="8916644" cy="143847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8E3CA9-7659-4FE8-99F2-F3547FFC258A}"/>
              </a:ext>
            </a:extLst>
          </p:cNvPr>
          <p:cNvPicPr/>
          <p:nvPr/>
        </p:nvPicPr>
        <p:blipFill rotWithShape="1">
          <a:blip r:embed="rId3"/>
          <a:srcRect l="833" t="2767" r="-1"/>
          <a:stretch/>
        </p:blipFill>
        <p:spPr>
          <a:xfrm>
            <a:off x="3457122" y="2430505"/>
            <a:ext cx="5277756" cy="215132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4FBDB68-B458-4C8E-BE24-797AA58A6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9679" y="5268086"/>
            <a:ext cx="8192643" cy="49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31064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8C53A0-F518-41A1-8E71-053E9B0AE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209365"/>
            <a:ext cx="8916644" cy="443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97386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B32582-8288-45CB-8BCA-970D42978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232" y="937598"/>
            <a:ext cx="6887536" cy="221010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E8A515-A60E-48A0-A15A-C1080100A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232" y="3292793"/>
            <a:ext cx="6887536" cy="131463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692FA54-6913-43CB-8FB1-AA54E78CA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2258" y="4752513"/>
            <a:ext cx="6687483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00652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7D9544-70E0-4D6B-B1BF-3C312CA65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047" y="1437997"/>
            <a:ext cx="7563906" cy="398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917050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986AE8-7CEA-44B9-A939-EF1B4E428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6D2484B-5CD4-42BF-8CF5-6678A0505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83471"/>
            <a:ext cx="10515600" cy="11713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00D9FF-9AEE-435C-BFAD-1FCD86414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44" y="3903195"/>
            <a:ext cx="11364911" cy="154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948541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509227F-A796-4FF5-B070-F7DCA2C29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79" y="771499"/>
            <a:ext cx="11374437" cy="257210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387CC5-96F5-481A-8C2A-BC463BA80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80" y="3514392"/>
            <a:ext cx="11374437" cy="25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6393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A0AA70-DA37-4B38-8CC0-EC067B9C1FB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5193" y="1147445"/>
            <a:ext cx="4744085" cy="45631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6E777F3-5864-424B-ADBF-E612B568362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566382" y="1874202"/>
            <a:ext cx="5940425" cy="310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068230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B8E4D1-D364-4A1A-902F-349203654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979" y="493479"/>
            <a:ext cx="6114041" cy="219224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B5985E9-36AC-4563-8302-8F9F24E7E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979" y="3293807"/>
            <a:ext cx="6114042" cy="251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402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550F6-A570-4FB6-A494-F01B3B4C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Обработка проведения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16978070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550F6-A570-4FB6-A494-F01B3B4C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Обработка проведения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24090584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B49EB8-080C-4EA7-95CC-75860E0AE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D6A387-BF78-4009-9BF5-3638FCD71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63" y="1776182"/>
            <a:ext cx="6611273" cy="330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7855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0DF788E-C184-4DD4-AA36-AF343CF73F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50005" y="1304925"/>
            <a:ext cx="4839335" cy="42481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795FA27-8090-4ABF-963F-C4FDCF882B9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87460" y="1111250"/>
            <a:ext cx="5940425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9206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31D2733-F624-4124-B73A-CDA797F6C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600" y="576823"/>
            <a:ext cx="6258798" cy="230537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10A6D95-8C71-4A70-A301-D66FBE848A6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98702" y="2995700"/>
            <a:ext cx="9394595" cy="17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5678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9D3847-082D-4EB4-9D81-F114FEB68F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8182" y="1747837"/>
            <a:ext cx="5715635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306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8208AEC-705B-4F43-B3AC-E3402431D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968" y="1642813"/>
            <a:ext cx="8164064" cy="357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572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678AB741-BF7A-4671-89CD-630DF88C14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5551" y="430934"/>
            <a:ext cx="5880898" cy="43513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1A8289-5ABC-4E87-A740-7E3D4AFDF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443" y="4949020"/>
            <a:ext cx="6373114" cy="117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018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4111FB-5505-43CF-AB48-605AB583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86" y="2330371"/>
            <a:ext cx="4061352" cy="21972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CDC1BF-2A40-437E-9D09-8C163C173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393" y="2885998"/>
            <a:ext cx="2067213" cy="1086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9C8021-FFF7-4E51-86B8-117C2C2D7A8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351161" y="509697"/>
            <a:ext cx="3470493" cy="583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611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F7390D-041D-4332-BEA0-D7043334E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495" y="1364057"/>
            <a:ext cx="6363588" cy="9240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91AB514-D94D-46C5-B6A7-1BF1324E1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495" y="2821092"/>
            <a:ext cx="6335009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572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9E39C2DE-F70D-4F9D-9A3C-9E53AEFCB8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9890" y="2404919"/>
            <a:ext cx="6592220" cy="2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733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7091C-45E5-497F-9545-2FDF0CADC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493DFB-94B6-4001-B7FD-A6E52377B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18" y="1529081"/>
            <a:ext cx="11564964" cy="163852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C6E5220-35F0-4966-9DDC-4F12E98FE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91" y="3429000"/>
            <a:ext cx="11584017" cy="15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7538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A0696D-D867-45DD-B519-F071F7CA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55" y="545055"/>
            <a:ext cx="11574490" cy="257210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E02526-2C10-4721-9304-64AB895AD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176" y="3429000"/>
            <a:ext cx="11631648" cy="260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625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6146219-AF85-40E6-8D4D-BF285CFAF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08" y="236852"/>
            <a:ext cx="10599680" cy="319214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90CF8D-6165-4E72-85F4-9542B5EA9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408" y="3429000"/>
            <a:ext cx="10599680" cy="299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5983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9B571F-7E23-4B8E-8B3D-1B5E390C9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281" y="289003"/>
            <a:ext cx="11555438" cy="301032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18A48A-59D1-42FA-A71C-8565C59F0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965" y="3636503"/>
            <a:ext cx="11422069" cy="244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8917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106DD-F113-4880-B6F8-7246A183B7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Билет 3</a:t>
            </a:r>
          </a:p>
        </p:txBody>
      </p:sp>
    </p:spTree>
    <p:extLst>
      <p:ext uri="{BB962C8B-B14F-4D97-AF65-F5344CB8AC3E}">
        <p14:creationId xmlns:p14="http://schemas.microsoft.com/office/powerpoint/2010/main" val="38510698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37D38BB-BBC8-49A4-9F37-274A2608C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37" y="2695472"/>
            <a:ext cx="1800476" cy="1467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19B16B-52E5-4277-84F5-336959C5F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983" y="775916"/>
            <a:ext cx="3829584" cy="530616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2625B9-2818-4096-B8AE-E5BEA921F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5779" y="623494"/>
            <a:ext cx="3829584" cy="56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473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5703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2242246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FC229A70-B5B4-455A-B7E8-96376CAADC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5662" y="456714"/>
            <a:ext cx="7040675" cy="59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753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6B9CF57-F29B-4107-83E6-E780276E51D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4634" y="999807"/>
            <a:ext cx="4715510" cy="4858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CB706F-1CA7-41BB-A331-6A37508074A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51815" y="352107"/>
            <a:ext cx="1590675" cy="1295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387C1D-C164-4B46-9C56-1AFACAC2800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576941" y="1824180"/>
            <a:ext cx="5940425" cy="387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6131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D22FD2-D0A6-40A1-905A-8566448A2D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77611" y="393704"/>
            <a:ext cx="3790149" cy="303529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4718952-7D36-4723-BB9F-E25BB421DD2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99819" y="3736510"/>
            <a:ext cx="4832061" cy="27277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0E8A3EB-480A-4E3C-9F43-2B8550FEF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4436" y="971207"/>
            <a:ext cx="5877745" cy="491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32764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ACF795-B716-47BF-A3D0-EBDE7478245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944052"/>
            <a:ext cx="5940425" cy="296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6974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2115-328A-4A85-AD42-558F35A15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ДОКУМЕНТА НАЗНАЧЕНИЕ УЧЕТНОЙ ПОЛИТИКИ</a:t>
            </a:r>
          </a:p>
        </p:txBody>
      </p:sp>
    </p:spTree>
    <p:extLst>
      <p:ext uri="{BB962C8B-B14F-4D97-AF65-F5344CB8AC3E}">
        <p14:creationId xmlns:p14="http://schemas.microsoft.com/office/powerpoint/2010/main" val="172594060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03FBDA-CC13-4AD8-ADD6-D72D48B41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19451449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327FA-D031-4511-BCA8-91E44884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55592528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D419D6-B686-4A73-9215-6AE561C15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CE63FD-44FA-4D71-B2AE-A98FB5CA5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180" y="2185814"/>
            <a:ext cx="6201640" cy="248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954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99F3B3-B4BF-4FC0-8685-B8FA2BB62D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0699" y="147637"/>
            <a:ext cx="3771900" cy="35528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10567D-FF7E-44D7-9F0A-AF19EE9AD2E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29403" y="1209674"/>
            <a:ext cx="4257675" cy="14287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37EF98E-DC00-4C65-A061-228FBCC7287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125787" y="4219577"/>
            <a:ext cx="5940425" cy="214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982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F0107F7-8495-473C-868C-E89CC7A266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85857" y="1304925"/>
            <a:ext cx="482028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2942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6DA8F04-C27E-4BE0-B2AC-D958793AE2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20119" y="1154846"/>
            <a:ext cx="7751762" cy="454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02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EB3CC4-82B1-45E5-9D05-7E6CDA6E27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5606" y="1103971"/>
            <a:ext cx="7280788" cy="465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557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32696D-84D4-4AC3-88C8-7A4B51BC9C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66252" y="147479"/>
            <a:ext cx="7859495" cy="456279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F38A05-D01C-422E-A29D-91ECD2345F9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98925" y="4910297"/>
            <a:ext cx="7994148" cy="147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64363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951244-91CE-4437-8AFE-D705020CF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914" y="1195075"/>
            <a:ext cx="8926171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3907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310B6A-A742-4F9B-AF2C-A5632CBED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233" y="95002"/>
            <a:ext cx="6115533" cy="315042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D2F283-8F41-46E1-BFE8-BFC230B4A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599" y="3324473"/>
            <a:ext cx="6982799" cy="98121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23F1D66-3CBE-46AD-B88B-3DA4D365D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940" y="4384730"/>
            <a:ext cx="6916115" cy="219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36922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9BCA34-55C8-4E31-B34C-17BE2E389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8" y="85584"/>
            <a:ext cx="6897063" cy="20195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AE36E1-CEE4-479C-B9DF-BC4803251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8" y="2261895"/>
            <a:ext cx="6925642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3134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437164-2DD2-4CAA-B070-7F39DC88C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890" y="2152472"/>
            <a:ext cx="6954220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36823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C7EB74-72E8-408E-8C6D-8484E80CF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88" y="733049"/>
            <a:ext cx="8945223" cy="539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50906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B0004-16EE-4247-A301-9434072F3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B98548-E103-49ED-9037-9FD8F3ED4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128" y="2500183"/>
            <a:ext cx="5153744" cy="185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38365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6B8983F-7FC4-40B3-BB72-1CB39E1DA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49" y="199853"/>
            <a:ext cx="11469701" cy="2457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5AB441A-2200-4A96-8B00-032490171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43" y="3062075"/>
            <a:ext cx="11545911" cy="30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98530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C4F036D-06D5-41C9-9701-804188491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76" y="357059"/>
            <a:ext cx="11450648" cy="18385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4CF893-482E-45E2-A7DA-9FFE9868F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6" y="2762036"/>
            <a:ext cx="11479227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26311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C1899D-65B9-4AE4-AF0A-55A0D043A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153" y="1276049"/>
            <a:ext cx="7125694" cy="430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883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EEEB08-87E5-4C2A-B4E5-25FD976825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4844" y="642620"/>
            <a:ext cx="4230259" cy="51432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7B77DF-6F7A-4F04-B371-271C54FFD36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646897" y="642620"/>
            <a:ext cx="4230259" cy="514325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731F813-9485-4BF1-8B44-692F31D6CA1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072062" y="2944151"/>
            <a:ext cx="204787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9320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12B8A7-46D0-4C9D-98E8-D95E1378F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4</a:t>
            </a:r>
          </a:p>
        </p:txBody>
      </p:sp>
    </p:spTree>
    <p:extLst>
      <p:ext uri="{BB962C8B-B14F-4D97-AF65-F5344CB8AC3E}">
        <p14:creationId xmlns:p14="http://schemas.microsoft.com/office/powerpoint/2010/main" val="363091652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67828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414461967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2222686"/>
            <a:ext cx="2143125" cy="7810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B5A8BF-546F-4099-85D2-2C44B858738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5861" y="3428999"/>
            <a:ext cx="2200275" cy="762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80980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61A031-E49E-4A8F-8317-0C637B4D39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28675" y="2347911"/>
            <a:ext cx="2019300" cy="21621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CD6A105-975B-4B59-B376-D8689DF95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907" y="680653"/>
            <a:ext cx="3810532" cy="54966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7C9C31-6DC5-43ED-8EE3-FD07233E3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4047" y="633020"/>
            <a:ext cx="3801005" cy="559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90045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340EA5-2C80-4908-ACDF-98A81201008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5420" y="980757"/>
            <a:ext cx="4639310" cy="48964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2EBC65-0C00-4739-817B-0A2E472FCFB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3804" y="94932"/>
            <a:ext cx="4686935" cy="30194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856C7D-B787-4F90-B43C-F9D060862CD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3640" y="3429000"/>
            <a:ext cx="3161983" cy="302658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6B33E9-6616-46BF-878D-209A87A94EE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225155" y="3842153"/>
            <a:ext cx="378142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410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A10CC6-FBEB-4B1B-ADE3-4CDDECDDF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90357364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17EE96-3755-4148-88D4-AAC549F35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85472446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51E5F3-9A4B-496A-A094-2C8B140AC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E5B769-A0D6-4D16-8F56-8871F9868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733" y="2152472"/>
            <a:ext cx="4896533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624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EE1FFA7E-2C4D-4B70-9485-36B61F3B06C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2023" y="1309391"/>
            <a:ext cx="4867954" cy="423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75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A82231-3939-40ED-BEEB-D43B7C3206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90987" y="1776412"/>
            <a:ext cx="401002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2027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63D2DE-4EF5-49AB-A6A4-85DA81B2AC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29619" y="1104795"/>
            <a:ext cx="8132762" cy="464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3334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C49558-A398-44A8-AB2D-19EFCCE98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03" y="1409528"/>
            <a:ext cx="8897592" cy="2457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1FF031-807B-41CD-B138-39C1F6117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388" y="4324180"/>
            <a:ext cx="8945223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29446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7D4FAB-074D-4931-A137-F9902F209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04" y="1195075"/>
            <a:ext cx="8897592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4446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596E38-923E-4E02-8DC4-AF131FB2D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193" y="241776"/>
            <a:ext cx="6339614" cy="31872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2453EE-6637-42CE-84D9-306E7E750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3970" y="3519241"/>
            <a:ext cx="5744060" cy="323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89992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1D56FC-1948-41F0-A95B-7A1DF9C4E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539" y="273709"/>
            <a:ext cx="5024921" cy="2826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53B78A-0D76-484A-A6D5-B8FA1B2CB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652" y="3209578"/>
            <a:ext cx="6944694" cy="10955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ABDC9DA-DDF3-4638-84AC-F56BB73E7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3652" y="4414025"/>
            <a:ext cx="6954220" cy="110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33925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941509-3C2E-4E8A-A34D-9021D3B42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047" y="785443"/>
            <a:ext cx="7563906" cy="528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75878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465E4C-4F12-49A5-9E4B-484F5E409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6F91681-CC52-4EE0-9B9A-C1BD2863C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18" y="1690688"/>
            <a:ext cx="11564964" cy="19243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A2B06E6-C2A4-4606-A402-349C8BF03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34" y="4033724"/>
            <a:ext cx="11517332" cy="162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8624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E5EAF9-2391-46E9-8906-B62EDDE5C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969" y="166556"/>
            <a:ext cx="5992061" cy="187668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5AB8E7-2952-4F14-B94C-AFD9F85F2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48" y="2523903"/>
            <a:ext cx="11469701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66231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574C27-9657-4F84-9F40-D0CED96FB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49" y="228153"/>
            <a:ext cx="11469701" cy="320084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7DF055-6F49-47E2-AD9C-95B2B8BCB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49" y="3457579"/>
            <a:ext cx="11469701" cy="31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8418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645D395-7B30-401E-B180-94DB5EDDB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23" y="1838103"/>
            <a:ext cx="11488753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5052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1747</TotalTime>
  <Words>24132</Words>
  <Application>Microsoft Office PowerPoint</Application>
  <PresentationFormat>Широкоэкранный</PresentationFormat>
  <Paragraphs>3797</Paragraphs>
  <Slides>410</Slides>
  <Notes>60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410</vt:i4>
      </vt:variant>
    </vt:vector>
  </HeadingPairs>
  <TitlesOfParts>
    <vt:vector size="415" baseType="lpstr">
      <vt:lpstr>Arial</vt:lpstr>
      <vt:lpstr>Calibri</vt:lpstr>
      <vt:lpstr>Calibri Light</vt:lpstr>
      <vt:lpstr>Times New Roman</vt:lpstr>
      <vt:lpstr>Тема Office</vt:lpstr>
      <vt:lpstr>Решение ОУ</vt:lpstr>
      <vt:lpstr>База</vt:lpstr>
      <vt:lpstr>Включить разделение итогов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ПЕРЕСЧЕТ СУММ</vt:lpstr>
      <vt:lpstr>ПЕРЕСЧЕТ СУММ</vt:lpstr>
      <vt:lpstr>ПЕРЕСЧЕТ СУММ</vt:lpstr>
      <vt:lpstr>В приходной и расходной</vt:lpstr>
      <vt:lpstr>В регистре запрет незаполненных значений</vt:lpstr>
      <vt:lpstr>Билет 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Обработка проведения приходная</vt:lpstr>
      <vt:lpstr>Обработка проведения расходная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Обработка проведения приходной</vt:lpstr>
      <vt:lpstr>Обработка проведения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3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ДОКУМЕНТА НАЗНАЧЕНИЕ УЧЕТНОЙ ПОЛИТИКИ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4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5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КОД ПРИХОДА ДЕНЕГ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6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7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8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БЮДЖЕТ</vt:lpstr>
      <vt:lpstr>КОД ОБЩЕГО МОДУЛЯ ПРОВЕДЕНИЕ ДОКУМЕНТОВ</vt:lpstr>
      <vt:lpstr>КОД ДОКУМЕНТОВ ПРИХОДНОЙ, РАСХОДНОЙ, ПРИХОД И РАСХОД ДЕНЕГ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9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10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Презентация PowerPoint</vt:lpstr>
      <vt:lpstr>Презентация PowerPoint</vt:lpstr>
      <vt:lpstr>КОД РУЧНАЯ КОМПЛЕКТАЦИЯ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11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РЕКВИЗИТЫ КАК В ПРЕДЫДУЩЕМ РЕГИСТРЕ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КОД ПРИХОДА ДЕНЕГ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12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ЗАКАЗА ПОКУПАТЕЛЯ</vt:lpstr>
      <vt:lpstr>КОД ПРИХОДНОЙ</vt:lpstr>
      <vt:lpstr>КОД РАСХОДНОЙ</vt:lpstr>
      <vt:lpstr>Презентация PowerPoint</vt:lpstr>
      <vt:lpstr>Презентация PowerPoint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13 с учетом сроков годности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ВВОДА В ЭКСПЛУАТАЦИЮ</vt:lpstr>
      <vt:lpstr>КОД ВЫБЫТИЯ ОБОРУДОВАНИЯ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13 без учета сроков годности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ВВОДА В ЭКСПЛУАТАЦИЮ</vt:lpstr>
      <vt:lpstr>КОД ВЫБЫТИЯ ОБОРУДОВАНИЯ</vt:lpstr>
      <vt:lpstr>Билет 14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КОД ПРИХОДА ДЕНЕГ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15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ДОПОЛНИТЕЛЬНЫЕ ЗАТРАТЫ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16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ПРИХОДА ДЕНЕГ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Решение ОУ</dc:title>
  <dc:creator>knyazke@gmail.com</dc:creator>
  <cp:lastModifiedBy>knyazke@gmail.com</cp:lastModifiedBy>
  <cp:revision>697</cp:revision>
  <dcterms:created xsi:type="dcterms:W3CDTF">2024-07-21T16:39:55Z</dcterms:created>
  <dcterms:modified xsi:type="dcterms:W3CDTF">2024-10-22T09:01:15Z</dcterms:modified>
</cp:coreProperties>
</file>

<file path=docProps/thumbnail.jpeg>
</file>